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569A78-88CB-47CA-8177-3476D357CE65}">
          <p14:sldIdLst>
            <p14:sldId id="256"/>
          </p14:sldIdLst>
        </p14:section>
        <p14:section name="Symptom Kit" id="{879D5A84-4562-485A-94D4-50CA8772A7E7}">
          <p14:sldIdLst>
            <p14:sldId id="266"/>
          </p14:sldIdLst>
        </p14:section>
        <p14:section name="Other kit" id="{3D3E1C70-1876-49C1-AFC9-849C6E55E0CC}">
          <p14:sldIdLst>
            <p14:sldId id="259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D41170-20F3-48AD-87F3-E48C74CB4DB6}" v="6" dt="2020-06-10T22:22:01.6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660"/>
  </p:normalViewPr>
  <p:slideViewPr>
    <p:cSldViewPr snapToGrid="0">
      <p:cViewPr varScale="1">
        <p:scale>
          <a:sx n="74" d="100"/>
          <a:sy n="74" d="100"/>
        </p:scale>
        <p:origin x="2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Ng" userId="6f5941192369a0f4" providerId="LiveId" clId="{37D41170-20F3-48AD-87F3-E48C74CB4DB6}"/>
    <pc:docChg chg="custSel delSld modSld sldOrd addSection modSection">
      <pc:chgData name="Stephanie Ng" userId="6f5941192369a0f4" providerId="LiveId" clId="{37D41170-20F3-48AD-87F3-E48C74CB4DB6}" dt="2020-06-10T22:22:14.183" v="90" actId="47"/>
      <pc:docMkLst>
        <pc:docMk/>
      </pc:docMkLst>
      <pc:sldChg chg="addSp delSp modSp mod ord">
        <pc:chgData name="Stephanie Ng" userId="6f5941192369a0f4" providerId="LiveId" clId="{37D41170-20F3-48AD-87F3-E48C74CB4DB6}" dt="2020-06-10T22:21:58.279" v="87"/>
        <pc:sldMkLst>
          <pc:docMk/>
          <pc:sldMk cId="3313568593" sldId="259"/>
        </pc:sldMkLst>
        <pc:spChg chg="mod topLvl">
          <ac:chgData name="Stephanie Ng" userId="6f5941192369a0f4" providerId="LiveId" clId="{37D41170-20F3-48AD-87F3-E48C74CB4DB6}" dt="2020-06-10T22:20:05.341" v="81" actId="164"/>
          <ac:spMkLst>
            <pc:docMk/>
            <pc:sldMk cId="3313568593" sldId="259"/>
            <ac:spMk id="16" creationId="{4E7A4A5E-C572-4F5D-A15C-0191368977E1}"/>
          </ac:spMkLst>
        </pc:spChg>
        <pc:spChg chg="mod topLvl">
          <ac:chgData name="Stephanie Ng" userId="6f5941192369a0f4" providerId="LiveId" clId="{37D41170-20F3-48AD-87F3-E48C74CB4DB6}" dt="2020-06-10T22:20:05.341" v="81" actId="164"/>
          <ac:spMkLst>
            <pc:docMk/>
            <pc:sldMk cId="3313568593" sldId="259"/>
            <ac:spMk id="17" creationId="{E626B069-7EDA-4850-BC78-4E1356E2C0AE}"/>
          </ac:spMkLst>
        </pc:spChg>
        <pc:grpChg chg="del">
          <ac:chgData name="Stephanie Ng" userId="6f5941192369a0f4" providerId="LiveId" clId="{37D41170-20F3-48AD-87F3-E48C74CB4DB6}" dt="2020-06-10T21:09:05.507" v="72" actId="165"/>
          <ac:grpSpMkLst>
            <pc:docMk/>
            <pc:sldMk cId="3313568593" sldId="259"/>
            <ac:grpSpMk id="6" creationId="{90FA42C2-391F-41DE-8116-DF0399ECCFBC}"/>
          </ac:grpSpMkLst>
        </pc:grpChg>
        <pc:grpChg chg="add mod">
          <ac:chgData name="Stephanie Ng" userId="6f5941192369a0f4" providerId="LiveId" clId="{37D41170-20F3-48AD-87F3-E48C74CB4DB6}" dt="2020-06-10T22:20:05.341" v="81" actId="164"/>
          <ac:grpSpMkLst>
            <pc:docMk/>
            <pc:sldMk cId="3313568593" sldId="259"/>
            <ac:grpSpMk id="6" creationId="{B25A8C29-2871-4929-ABD3-D3FAED1D1AC0}"/>
          </ac:grpSpMkLst>
        </pc:grpChg>
        <pc:grpChg chg="del mod topLvl">
          <ac:chgData name="Stephanie Ng" userId="6f5941192369a0f4" providerId="LiveId" clId="{37D41170-20F3-48AD-87F3-E48C74CB4DB6}" dt="2020-06-10T21:09:29.241" v="74" actId="165"/>
          <ac:grpSpMkLst>
            <pc:docMk/>
            <pc:sldMk cId="3313568593" sldId="259"/>
            <ac:grpSpMk id="48" creationId="{838CE351-5F9A-4A89-8B25-814A2060471B}"/>
          </ac:grpSpMkLst>
        </pc:grpChg>
        <pc:picChg chg="mod topLvl">
          <ac:chgData name="Stephanie Ng" userId="6f5941192369a0f4" providerId="LiveId" clId="{37D41170-20F3-48AD-87F3-E48C74CB4DB6}" dt="2020-06-10T22:20:05.341" v="81" actId="164"/>
          <ac:picMkLst>
            <pc:docMk/>
            <pc:sldMk cId="3313568593" sldId="259"/>
            <ac:picMk id="11" creationId="{15857F1A-D60C-4194-991D-F66A0D488D77}"/>
          </ac:picMkLst>
        </pc:picChg>
        <pc:picChg chg="del mod topLvl">
          <ac:chgData name="Stephanie Ng" userId="6f5941192369a0f4" providerId="LiveId" clId="{37D41170-20F3-48AD-87F3-E48C74CB4DB6}" dt="2020-06-10T21:09:32.107" v="75" actId="478"/>
          <ac:picMkLst>
            <pc:docMk/>
            <pc:sldMk cId="3313568593" sldId="259"/>
            <ac:picMk id="13" creationId="{6DC3F310-D4BC-4295-ACBB-6B38A4DAE223}"/>
          </ac:picMkLst>
        </pc:picChg>
        <pc:picChg chg="mod topLvl">
          <ac:chgData name="Stephanie Ng" userId="6f5941192369a0f4" providerId="LiveId" clId="{37D41170-20F3-48AD-87F3-E48C74CB4DB6}" dt="2020-06-10T22:20:05.341" v="81" actId="164"/>
          <ac:picMkLst>
            <pc:docMk/>
            <pc:sldMk cId="3313568593" sldId="259"/>
            <ac:picMk id="47" creationId="{BB080988-38E5-4B39-BB6B-DCADD88D024C}"/>
          </ac:picMkLst>
        </pc:picChg>
      </pc:sldChg>
      <pc:sldChg chg="del ord">
        <pc:chgData name="Stephanie Ng" userId="6f5941192369a0f4" providerId="LiveId" clId="{37D41170-20F3-48AD-87F3-E48C74CB4DB6}" dt="2020-06-10T22:22:14.183" v="90" actId="47"/>
        <pc:sldMkLst>
          <pc:docMk/>
          <pc:sldMk cId="4101892364" sldId="264"/>
        </pc:sldMkLst>
      </pc:sldChg>
      <pc:sldChg chg="addSp delSp modSp mod">
        <pc:chgData name="Stephanie Ng" userId="6f5941192369a0f4" providerId="LiveId" clId="{37D41170-20F3-48AD-87F3-E48C74CB4DB6}" dt="2020-06-08T18:20:40.442" v="71" actId="14100"/>
        <pc:sldMkLst>
          <pc:docMk/>
          <pc:sldMk cId="2880148605" sldId="265"/>
        </pc:sldMkLst>
        <pc:spChg chg="mod">
          <ac:chgData name="Stephanie Ng" userId="6f5941192369a0f4" providerId="LiveId" clId="{37D41170-20F3-48AD-87F3-E48C74CB4DB6}" dt="2020-06-08T18:20:32.286" v="68" actId="14100"/>
          <ac:spMkLst>
            <pc:docMk/>
            <pc:sldMk cId="2880148605" sldId="265"/>
            <ac:spMk id="8" creationId="{BC543445-7CE3-4328-A024-6E466A0CC671}"/>
          </ac:spMkLst>
        </pc:spChg>
        <pc:spChg chg="mod">
          <ac:chgData name="Stephanie Ng" userId="6f5941192369a0f4" providerId="LiveId" clId="{37D41170-20F3-48AD-87F3-E48C74CB4DB6}" dt="2020-06-08T18:20:23.104" v="65" actId="1076"/>
          <ac:spMkLst>
            <pc:docMk/>
            <pc:sldMk cId="2880148605" sldId="265"/>
            <ac:spMk id="9" creationId="{C3B46C70-1130-4782-B693-E2AB919E40FD}"/>
          </ac:spMkLst>
        </pc:spChg>
        <pc:picChg chg="del">
          <ac:chgData name="Stephanie Ng" userId="6f5941192369a0f4" providerId="LiveId" clId="{37D41170-20F3-48AD-87F3-E48C74CB4DB6}" dt="2020-06-08T18:19:06.049" v="0" actId="478"/>
          <ac:picMkLst>
            <pc:docMk/>
            <pc:sldMk cId="2880148605" sldId="265"/>
            <ac:picMk id="6" creationId="{20691449-9400-4E12-B75E-6BF8499E939D}"/>
          </ac:picMkLst>
        </pc:picChg>
        <pc:picChg chg="add mod">
          <ac:chgData name="Stephanie Ng" userId="6f5941192369a0f4" providerId="LiveId" clId="{37D41170-20F3-48AD-87F3-E48C74CB4DB6}" dt="2020-06-08T18:20:40.442" v="71" actId="14100"/>
          <ac:picMkLst>
            <pc:docMk/>
            <pc:sldMk cId="2880148605" sldId="265"/>
            <ac:picMk id="36" creationId="{FF073206-CC92-4910-AA13-221B6FDCAFDD}"/>
          </ac:picMkLst>
        </pc:picChg>
      </pc:sldChg>
    </pc:docChg>
  </pc:docChgLst>
  <pc:docChgLst>
    <pc:chgData name="Stephanie Ng" userId="6f5941192369a0f4" providerId="LiveId" clId="{8E617609-F91B-4881-9CB1-5B6C1E75F756}"/>
    <pc:docChg chg="undo custSel delSld modSld">
      <pc:chgData name="Stephanie Ng" userId="6f5941192369a0f4" providerId="LiveId" clId="{8E617609-F91B-4881-9CB1-5B6C1E75F756}" dt="2019-10-15T07:47:58.209" v="360" actId="1076"/>
      <pc:docMkLst>
        <pc:docMk/>
      </pc:docMkLst>
      <pc:sldChg chg="del">
        <pc:chgData name="Stephanie Ng" userId="6f5941192369a0f4" providerId="LiveId" clId="{8E617609-F91B-4881-9CB1-5B6C1E75F756}" dt="2019-10-15T07:17:35.284" v="178" actId="2696"/>
        <pc:sldMkLst>
          <pc:docMk/>
          <pc:sldMk cId="2530961306" sldId="256"/>
        </pc:sldMkLst>
      </pc:sldChg>
      <pc:sldChg chg="addSp delSp modSp">
        <pc:chgData name="Stephanie Ng" userId="6f5941192369a0f4" providerId="LiveId" clId="{8E617609-F91B-4881-9CB1-5B6C1E75F756}" dt="2019-10-15T07:16:31.885" v="177" actId="20577"/>
        <pc:sldMkLst>
          <pc:docMk/>
          <pc:sldMk cId="3313568593" sldId="259"/>
        </pc:sldMkLst>
        <pc:spChg chg="mod">
          <ac:chgData name="Stephanie Ng" userId="6f5941192369a0f4" providerId="LiveId" clId="{8E617609-F91B-4881-9CB1-5B6C1E75F756}" dt="2019-10-15T06:57:38.925" v="13" actId="1076"/>
          <ac:spMkLst>
            <pc:docMk/>
            <pc:sldMk cId="3313568593" sldId="259"/>
            <ac:spMk id="8" creationId="{BC543445-7CE3-4328-A024-6E466A0CC671}"/>
          </ac:spMkLst>
        </pc:spChg>
        <pc:spChg chg="mod">
          <ac:chgData name="Stephanie Ng" userId="6f5941192369a0f4" providerId="LiveId" clId="{8E617609-F91B-4881-9CB1-5B6C1E75F756}" dt="2019-10-15T06:57:41.447" v="14" actId="1076"/>
          <ac:spMkLst>
            <pc:docMk/>
            <pc:sldMk cId="3313568593" sldId="259"/>
            <ac:spMk id="9" creationId="{C3B46C70-1130-4782-B693-E2AB919E40FD}"/>
          </ac:spMkLst>
        </pc:spChg>
        <pc:spChg chg="del">
          <ac:chgData name="Stephanie Ng" userId="6f5941192369a0f4" providerId="LiveId" clId="{8E617609-F91B-4881-9CB1-5B6C1E75F756}" dt="2019-10-15T06:56:51.848" v="0" actId="478"/>
          <ac:spMkLst>
            <pc:docMk/>
            <pc:sldMk cId="3313568593" sldId="259"/>
            <ac:spMk id="33" creationId="{A00D0106-B1AD-4394-94EF-9B8C7C81864A}"/>
          </ac:spMkLst>
        </pc:spChg>
        <pc:spChg chg="del">
          <ac:chgData name="Stephanie Ng" userId="6f5941192369a0f4" providerId="LiveId" clId="{8E617609-F91B-4881-9CB1-5B6C1E75F756}" dt="2019-10-15T06:56:51.848" v="0" actId="478"/>
          <ac:spMkLst>
            <pc:docMk/>
            <pc:sldMk cId="3313568593" sldId="259"/>
            <ac:spMk id="34" creationId="{90759B5A-6021-4B55-A02F-E2EB8D801D8C}"/>
          </ac:spMkLst>
        </pc:spChg>
        <pc:spChg chg="del">
          <ac:chgData name="Stephanie Ng" userId="6f5941192369a0f4" providerId="LiveId" clId="{8E617609-F91B-4881-9CB1-5B6C1E75F756}" dt="2019-10-15T06:57:02.734" v="4" actId="478"/>
          <ac:spMkLst>
            <pc:docMk/>
            <pc:sldMk cId="3313568593" sldId="259"/>
            <ac:spMk id="35" creationId="{6AEF8F92-5EB3-41FC-87C7-082D0D4E95CE}"/>
          </ac:spMkLst>
        </pc:spChg>
        <pc:spChg chg="del">
          <ac:chgData name="Stephanie Ng" userId="6f5941192369a0f4" providerId="LiveId" clId="{8E617609-F91B-4881-9CB1-5B6C1E75F756}" dt="2019-10-15T06:57:19.123" v="7" actId="478"/>
          <ac:spMkLst>
            <pc:docMk/>
            <pc:sldMk cId="3313568593" sldId="259"/>
            <ac:spMk id="36" creationId="{528E84EC-DA2D-42EA-A3B1-520B76C5EAFB}"/>
          </ac:spMkLst>
        </pc:spChg>
        <pc:spChg chg="mod">
          <ac:chgData name="Stephanie Ng" userId="6f5941192369a0f4" providerId="LiveId" clId="{8E617609-F91B-4881-9CB1-5B6C1E75F756}" dt="2019-10-15T06:56:57.147" v="2" actId="1076"/>
          <ac:spMkLst>
            <pc:docMk/>
            <pc:sldMk cId="3313568593" sldId="259"/>
            <ac:spMk id="38" creationId="{70DF0B15-321F-47DB-8CDF-4701ED2D8D82}"/>
          </ac:spMkLst>
        </pc:spChg>
        <pc:spChg chg="mod topLvl">
          <ac:chgData name="Stephanie Ng" userId="6f5941192369a0f4" providerId="LiveId" clId="{8E617609-F91B-4881-9CB1-5B6C1E75F756}" dt="2019-10-15T07:04:40.797" v="93" actId="20577"/>
          <ac:spMkLst>
            <pc:docMk/>
            <pc:sldMk cId="3313568593" sldId="259"/>
            <ac:spMk id="41" creationId="{CCDE2E65-9C67-48CA-925D-52FFBBEA6B44}"/>
          </ac:spMkLst>
        </pc:spChg>
        <pc:spChg chg="mod topLvl">
          <ac:chgData name="Stephanie Ng" userId="6f5941192369a0f4" providerId="LiveId" clId="{8E617609-F91B-4881-9CB1-5B6C1E75F756}" dt="2019-10-15T07:03:57.253" v="79" actId="20577"/>
          <ac:spMkLst>
            <pc:docMk/>
            <pc:sldMk cId="3313568593" sldId="259"/>
            <ac:spMk id="46" creationId="{C77EE54A-59FB-4E6F-9FDD-CE851B55A90B}"/>
          </ac:spMkLst>
        </pc:spChg>
        <pc:spChg chg="del mod topLvl">
          <ac:chgData name="Stephanie Ng" userId="6f5941192369a0f4" providerId="LiveId" clId="{8E617609-F91B-4881-9CB1-5B6C1E75F756}" dt="2019-10-15T07:05:33.940" v="104" actId="478"/>
          <ac:spMkLst>
            <pc:docMk/>
            <pc:sldMk cId="3313568593" sldId="259"/>
            <ac:spMk id="53" creationId="{80FC1694-FBC3-40B5-B63F-CA231E8BB425}"/>
          </ac:spMkLst>
        </pc:spChg>
        <pc:spChg chg="del mod topLvl">
          <ac:chgData name="Stephanie Ng" userId="6f5941192369a0f4" providerId="LiveId" clId="{8E617609-F91B-4881-9CB1-5B6C1E75F756}" dt="2019-10-15T07:05:29.884" v="103" actId="478"/>
          <ac:spMkLst>
            <pc:docMk/>
            <pc:sldMk cId="3313568593" sldId="259"/>
            <ac:spMk id="54" creationId="{EF737C92-8BDE-4ED6-9C2D-9E08457FABE3}"/>
          </ac:spMkLst>
        </pc:spChg>
        <pc:spChg chg="add del mod topLvl">
          <ac:chgData name="Stephanie Ng" userId="6f5941192369a0f4" providerId="LiveId" clId="{8E617609-F91B-4881-9CB1-5B6C1E75F756}" dt="2019-10-15T07:15:08.919" v="171" actId="6549"/>
          <ac:spMkLst>
            <pc:docMk/>
            <pc:sldMk cId="3313568593" sldId="259"/>
            <ac:spMk id="59" creationId="{9914ED3D-E235-4087-B6D4-007A40364C6C}"/>
          </ac:spMkLst>
        </pc:spChg>
        <pc:spChg chg="add del mod topLvl">
          <ac:chgData name="Stephanie Ng" userId="6f5941192369a0f4" providerId="LiveId" clId="{8E617609-F91B-4881-9CB1-5B6C1E75F756}" dt="2019-10-15T07:16:31.885" v="177" actId="20577"/>
          <ac:spMkLst>
            <pc:docMk/>
            <pc:sldMk cId="3313568593" sldId="259"/>
            <ac:spMk id="60" creationId="{84464E44-B533-4A89-8BF5-7B20163608F0}"/>
          </ac:spMkLst>
        </pc:spChg>
        <pc:grpChg chg="mod">
          <ac:chgData name="Stephanie Ng" userId="6f5941192369a0f4" providerId="LiveId" clId="{8E617609-F91B-4881-9CB1-5B6C1E75F756}" dt="2019-10-15T06:57:29.375" v="10" actId="1076"/>
          <ac:grpSpMkLst>
            <pc:docMk/>
            <pc:sldMk cId="3313568593" sldId="259"/>
            <ac:grpSpMk id="3" creationId="{13341C96-7516-43EA-8F7F-5B91E58E8501}"/>
          </ac:grpSpMkLst>
        </pc:grpChg>
        <pc:grpChg chg="mod">
          <ac:chgData name="Stephanie Ng" userId="6f5941192369a0f4" providerId="LiveId" clId="{8E617609-F91B-4881-9CB1-5B6C1E75F756}" dt="2019-10-15T06:57:32.496" v="11" actId="1076"/>
          <ac:grpSpMkLst>
            <pc:docMk/>
            <pc:sldMk cId="3313568593" sldId="259"/>
            <ac:grpSpMk id="6" creationId="{90FA42C2-391F-41DE-8116-DF0399ECCFBC}"/>
          </ac:grpSpMkLst>
        </pc:grpChg>
        <pc:grpChg chg="add del mod">
          <ac:chgData name="Stephanie Ng" userId="6f5941192369a0f4" providerId="LiveId" clId="{8E617609-F91B-4881-9CB1-5B6C1E75F756}" dt="2019-10-15T07:09:35.215" v="108" actId="165"/>
          <ac:grpSpMkLst>
            <pc:docMk/>
            <pc:sldMk cId="3313568593" sldId="259"/>
            <ac:grpSpMk id="18" creationId="{57459E62-A19B-44A3-A8F6-971DE133952B}"/>
          </ac:grpSpMkLst>
        </pc:grpChg>
        <pc:grpChg chg="del">
          <ac:chgData name="Stephanie Ng" userId="6f5941192369a0f4" providerId="LiveId" clId="{8E617609-F91B-4881-9CB1-5B6C1E75F756}" dt="2019-10-15T06:56:59.593" v="3" actId="478"/>
          <ac:grpSpMkLst>
            <pc:docMk/>
            <pc:sldMk cId="3313568593" sldId="259"/>
            <ac:grpSpMk id="31" creationId="{1F377B7C-B024-4474-9B94-9B10B5E3B519}"/>
          </ac:grpSpMkLst>
        </pc:grpChg>
        <pc:grpChg chg="add del mod">
          <ac:chgData name="Stephanie Ng" userId="6f5941192369a0f4" providerId="LiveId" clId="{8E617609-F91B-4881-9CB1-5B6C1E75F756}" dt="2019-10-15T07:00:09.841" v="18" actId="165"/>
          <ac:grpSpMkLst>
            <pc:docMk/>
            <pc:sldMk cId="3313568593" sldId="259"/>
            <ac:grpSpMk id="37" creationId="{8CC7D508-C52A-44CA-B325-3CB41F6688D3}"/>
          </ac:grpSpMkLst>
        </pc:grpChg>
        <pc:grpChg chg="add del mod">
          <ac:chgData name="Stephanie Ng" userId="6f5941192369a0f4" providerId="LiveId" clId="{8E617609-F91B-4881-9CB1-5B6C1E75F756}" dt="2019-10-15T07:02:53.251" v="60" actId="165"/>
          <ac:grpSpMkLst>
            <pc:docMk/>
            <pc:sldMk cId="3313568593" sldId="259"/>
            <ac:grpSpMk id="52" creationId="{A10B1A2A-96D1-4433-93A2-FC9813087FEF}"/>
          </ac:grpSpMkLst>
        </pc:grpChg>
        <pc:grpChg chg="add del mod">
          <ac:chgData name="Stephanie Ng" userId="6f5941192369a0f4" providerId="LiveId" clId="{8E617609-F91B-4881-9CB1-5B6C1E75F756}" dt="2019-10-15T07:09:24.846" v="106" actId="165"/>
          <ac:grpSpMkLst>
            <pc:docMk/>
            <pc:sldMk cId="3313568593" sldId="259"/>
            <ac:grpSpMk id="58" creationId="{26B0AA54-90CD-4A37-8B18-F2BE25D77B74}"/>
          </ac:grpSpMkLst>
        </pc:grpChg>
        <pc:picChg chg="mod">
          <ac:chgData name="Stephanie Ng" userId="6f5941192369a0f4" providerId="LiveId" clId="{8E617609-F91B-4881-9CB1-5B6C1E75F756}" dt="2019-10-15T06:57:34.405" v="12" actId="1076"/>
          <ac:picMkLst>
            <pc:docMk/>
            <pc:sldMk cId="3313568593" sldId="259"/>
            <ac:picMk id="7" creationId="{2E732538-E09C-4506-BCD3-9844F6EE5DFB}"/>
          </ac:picMkLst>
        </pc:picChg>
        <pc:picChg chg="add del mod">
          <ac:chgData name="Stephanie Ng" userId="6f5941192369a0f4" providerId="LiveId" clId="{8E617609-F91B-4881-9CB1-5B6C1E75F756}" dt="2019-10-15T07:02:33.652" v="57" actId="478"/>
          <ac:picMkLst>
            <pc:docMk/>
            <pc:sldMk cId="3313568593" sldId="259"/>
            <ac:picMk id="12" creationId="{1C0569F2-B9E7-43B4-AB37-7367B3355E13}"/>
          </ac:picMkLst>
        </pc:picChg>
        <pc:picChg chg="add mod">
          <ac:chgData name="Stephanie Ng" userId="6f5941192369a0f4" providerId="LiveId" clId="{8E617609-F91B-4881-9CB1-5B6C1E75F756}" dt="2019-10-15T07:04:56.972" v="98" actId="14100"/>
          <ac:picMkLst>
            <pc:docMk/>
            <pc:sldMk cId="3313568593" sldId="259"/>
            <ac:picMk id="15" creationId="{9C934645-5487-408B-8309-9103A7BFE3C2}"/>
          </ac:picMkLst>
        </pc:picChg>
        <pc:picChg chg="add mod">
          <ac:chgData name="Stephanie Ng" userId="6f5941192369a0f4" providerId="LiveId" clId="{8E617609-F91B-4881-9CB1-5B6C1E75F756}" dt="2019-10-15T07:12:29.688" v="170" actId="1076"/>
          <ac:picMkLst>
            <pc:docMk/>
            <pc:sldMk cId="3313568593" sldId="259"/>
            <ac:picMk id="23" creationId="{96B9C10F-B19B-4130-A42F-9F7A77B3310F}"/>
          </ac:picMkLst>
        </pc:picChg>
        <pc:picChg chg="add mod">
          <ac:chgData name="Stephanie Ng" userId="6f5941192369a0f4" providerId="LiveId" clId="{8E617609-F91B-4881-9CB1-5B6C1E75F756}" dt="2019-10-15T07:12:26.289" v="168" actId="1076"/>
          <ac:picMkLst>
            <pc:docMk/>
            <pc:sldMk cId="3313568593" sldId="259"/>
            <ac:picMk id="25" creationId="{BA47A1DF-6AC7-4EB3-91E1-53E408D94000}"/>
          </ac:picMkLst>
        </pc:picChg>
        <pc:picChg chg="del">
          <ac:chgData name="Stephanie Ng" userId="6f5941192369a0f4" providerId="LiveId" clId="{8E617609-F91B-4881-9CB1-5B6C1E75F756}" dt="2019-10-15T06:56:51.848" v="0" actId="478"/>
          <ac:picMkLst>
            <pc:docMk/>
            <pc:sldMk cId="3313568593" sldId="259"/>
            <ac:picMk id="26" creationId="{0160309A-8A61-4A15-A9E8-A679F905D53E}"/>
          </ac:picMkLst>
        </pc:picChg>
        <pc:picChg chg="del mod topLvl">
          <ac:chgData name="Stephanie Ng" userId="6f5941192369a0f4" providerId="LiveId" clId="{8E617609-F91B-4881-9CB1-5B6C1E75F756}" dt="2019-10-15T07:00:14.508" v="20" actId="478"/>
          <ac:picMkLst>
            <pc:docMk/>
            <pc:sldMk cId="3313568593" sldId="259"/>
            <ac:picMk id="49" creationId="{350F0499-E667-4D07-B1B4-4316D6C216A9}"/>
          </ac:picMkLst>
        </pc:picChg>
        <pc:picChg chg="del mod topLvl">
          <ac:chgData name="Stephanie Ng" userId="6f5941192369a0f4" providerId="LiveId" clId="{8E617609-F91B-4881-9CB1-5B6C1E75F756}" dt="2019-10-15T07:00:16.399" v="21" actId="478"/>
          <ac:picMkLst>
            <pc:docMk/>
            <pc:sldMk cId="3313568593" sldId="259"/>
            <ac:picMk id="50" creationId="{676CCF90-5E40-450D-89EF-814788D4FD3E}"/>
          </ac:picMkLst>
        </pc:picChg>
        <pc:picChg chg="del mod topLvl">
          <ac:chgData name="Stephanie Ng" userId="6f5941192369a0f4" providerId="LiveId" clId="{8E617609-F91B-4881-9CB1-5B6C1E75F756}" dt="2019-10-15T07:00:12.881" v="19" actId="478"/>
          <ac:picMkLst>
            <pc:docMk/>
            <pc:sldMk cId="3313568593" sldId="259"/>
            <ac:picMk id="51" creationId="{78235B20-829A-476F-8F36-0119985BA281}"/>
          </ac:picMkLst>
        </pc:picChg>
        <pc:picChg chg="mod topLvl">
          <ac:chgData name="Stephanie Ng" userId="6f5941192369a0f4" providerId="LiveId" clId="{8E617609-F91B-4881-9CB1-5B6C1E75F756}" dt="2019-10-15T07:02:56.725" v="61" actId="1076"/>
          <ac:picMkLst>
            <pc:docMk/>
            <pc:sldMk cId="3313568593" sldId="259"/>
            <ac:picMk id="55" creationId="{1BAAA17F-82E2-454D-BE31-60E73A3EE640}"/>
          </ac:picMkLst>
        </pc:picChg>
        <pc:picChg chg="mod topLvl">
          <ac:chgData name="Stephanie Ng" userId="6f5941192369a0f4" providerId="LiveId" clId="{8E617609-F91B-4881-9CB1-5B6C1E75F756}" dt="2019-10-15T07:05:01.155" v="99" actId="1076"/>
          <ac:picMkLst>
            <pc:docMk/>
            <pc:sldMk cId="3313568593" sldId="259"/>
            <ac:picMk id="56" creationId="{E7EAD90C-6AF6-4524-87A9-1EF3973A78BF}"/>
          </ac:picMkLst>
        </pc:picChg>
        <pc:picChg chg="del mod topLvl">
          <ac:chgData name="Stephanie Ng" userId="6f5941192369a0f4" providerId="LiveId" clId="{8E617609-F91B-4881-9CB1-5B6C1E75F756}" dt="2019-10-15T07:05:19.346" v="100" actId="478"/>
          <ac:picMkLst>
            <pc:docMk/>
            <pc:sldMk cId="3313568593" sldId="259"/>
            <ac:picMk id="57" creationId="{FAD920A5-FF69-4BE4-A872-52D313ECE147}"/>
          </ac:picMkLst>
        </pc:picChg>
        <pc:picChg chg="add del mod topLvl">
          <ac:chgData name="Stephanie Ng" userId="6f5941192369a0f4" providerId="LiveId" clId="{8E617609-F91B-4881-9CB1-5B6C1E75F756}" dt="2019-10-15T07:09:40.746" v="111" actId="478"/>
          <ac:picMkLst>
            <pc:docMk/>
            <pc:sldMk cId="3313568593" sldId="259"/>
            <ac:picMk id="61" creationId="{D086A449-E151-4A07-97EF-944BDA919038}"/>
          </ac:picMkLst>
        </pc:picChg>
        <pc:cxnChg chg="mod">
          <ac:chgData name="Stephanie Ng" userId="6f5941192369a0f4" providerId="LiveId" clId="{8E617609-F91B-4881-9CB1-5B6C1E75F756}" dt="2019-10-15T06:57:45.487" v="16" actId="1076"/>
          <ac:cxnSpMkLst>
            <pc:docMk/>
            <pc:sldMk cId="3313568593" sldId="259"/>
            <ac:cxnSpMk id="45" creationId="{E099E528-165E-4AD6-9F77-A4147B87B2A5}"/>
          </ac:cxnSpMkLst>
        </pc:cxnChg>
      </pc:sldChg>
      <pc:sldChg chg="addSp delSp modSp">
        <pc:chgData name="Stephanie Ng" userId="6f5941192369a0f4" providerId="LiveId" clId="{8E617609-F91B-4881-9CB1-5B6C1E75F756}" dt="2019-10-15T07:47:58.209" v="360" actId="1076"/>
        <pc:sldMkLst>
          <pc:docMk/>
          <pc:sldMk cId="2027544243" sldId="263"/>
        </pc:sldMkLst>
        <pc:spChg chg="mod topLvl">
          <ac:chgData name="Stephanie Ng" userId="6f5941192369a0f4" providerId="LiveId" clId="{8E617609-F91B-4881-9CB1-5B6C1E75F756}" dt="2019-10-15T07:21:28.976" v="196" actId="20577"/>
          <ac:spMkLst>
            <pc:docMk/>
            <pc:sldMk cId="2027544243" sldId="263"/>
            <ac:spMk id="8" creationId="{BC543445-7CE3-4328-A024-6E466A0CC671}"/>
          </ac:spMkLst>
        </pc:spChg>
        <pc:spChg chg="mod topLvl">
          <ac:chgData name="Stephanie Ng" userId="6f5941192369a0f4" providerId="LiveId" clId="{8E617609-F91B-4881-9CB1-5B6C1E75F756}" dt="2019-10-15T07:20:57.623" v="179" actId="165"/>
          <ac:spMkLst>
            <pc:docMk/>
            <pc:sldMk cId="2027544243" sldId="263"/>
            <ac:spMk id="9" creationId="{C3B46C70-1130-4782-B693-E2AB919E40FD}"/>
          </ac:spMkLst>
        </pc:spChg>
        <pc:spChg chg="mod topLvl">
          <ac:chgData name="Stephanie Ng" userId="6f5941192369a0f4" providerId="LiveId" clId="{8E617609-F91B-4881-9CB1-5B6C1E75F756}" dt="2019-10-15T07:37:21.177" v="328" actId="20577"/>
          <ac:spMkLst>
            <pc:docMk/>
            <pc:sldMk cId="2027544243" sldId="263"/>
            <ac:spMk id="21" creationId="{F457BED5-184A-4D20-8D4D-A1402BE81CB4}"/>
          </ac:spMkLst>
        </pc:spChg>
        <pc:spChg chg="mod topLvl">
          <ac:chgData name="Stephanie Ng" userId="6f5941192369a0f4" providerId="LiveId" clId="{8E617609-F91B-4881-9CB1-5B6C1E75F756}" dt="2019-10-15T07:38:11.829" v="337" actId="20577"/>
          <ac:spMkLst>
            <pc:docMk/>
            <pc:sldMk cId="2027544243" sldId="263"/>
            <ac:spMk id="22" creationId="{ADA0368C-8CBA-4357-A455-CC617AC31AFE}"/>
          </ac:spMkLst>
        </pc:spChg>
        <pc:spChg chg="mod topLvl">
          <ac:chgData name="Stephanie Ng" userId="6f5941192369a0f4" providerId="LiveId" clId="{8E617609-F91B-4881-9CB1-5B6C1E75F756}" dt="2019-10-15T07:38:37.661" v="338" actId="165"/>
          <ac:spMkLst>
            <pc:docMk/>
            <pc:sldMk cId="2027544243" sldId="263"/>
            <ac:spMk id="33" creationId="{A00D0106-B1AD-4394-94EF-9B8C7C81864A}"/>
          </ac:spMkLst>
        </pc:spChg>
        <pc:spChg chg="mod topLvl">
          <ac:chgData name="Stephanie Ng" userId="6f5941192369a0f4" providerId="LiveId" clId="{8E617609-F91B-4881-9CB1-5B6C1E75F756}" dt="2019-10-15T07:38:37.661" v="338" actId="165"/>
          <ac:spMkLst>
            <pc:docMk/>
            <pc:sldMk cId="2027544243" sldId="263"/>
            <ac:spMk id="34" creationId="{90759B5A-6021-4B55-A02F-E2EB8D801D8C}"/>
          </ac:spMkLst>
        </pc:spChg>
        <pc:grpChg chg="del">
          <ac:chgData name="Stephanie Ng" userId="6f5941192369a0f4" providerId="LiveId" clId="{8E617609-F91B-4881-9CB1-5B6C1E75F756}" dt="2019-10-15T07:38:37.661" v="338" actId="165"/>
          <ac:grpSpMkLst>
            <pc:docMk/>
            <pc:sldMk cId="2027544243" sldId="263"/>
            <ac:grpSpMk id="64" creationId="{6B9FE782-D382-4C0E-B463-948EE4344033}"/>
          </ac:grpSpMkLst>
        </pc:grpChg>
        <pc:grpChg chg="del">
          <ac:chgData name="Stephanie Ng" userId="6f5941192369a0f4" providerId="LiveId" clId="{8E617609-F91B-4881-9CB1-5B6C1E75F756}" dt="2019-10-15T07:20:57.623" v="179" actId="165"/>
          <ac:grpSpMkLst>
            <pc:docMk/>
            <pc:sldMk cId="2027544243" sldId="263"/>
            <ac:grpSpMk id="65" creationId="{DE9815A1-0CC0-4C44-9C72-BE148B901B7B}"/>
          </ac:grpSpMkLst>
        </pc:grpChg>
        <pc:grpChg chg="del">
          <ac:chgData name="Stephanie Ng" userId="6f5941192369a0f4" providerId="LiveId" clId="{8E617609-F91B-4881-9CB1-5B6C1E75F756}" dt="2019-10-15T07:21:36.252" v="197" actId="165"/>
          <ac:grpSpMkLst>
            <pc:docMk/>
            <pc:sldMk cId="2027544243" sldId="263"/>
            <ac:grpSpMk id="68" creationId="{E5AE5103-0189-4AA4-BDDA-78E8C168107B}"/>
          </ac:grpSpMkLst>
        </pc:grpChg>
        <pc:picChg chg="add mod">
          <ac:chgData name="Stephanie Ng" userId="6f5941192369a0f4" providerId="LiveId" clId="{8E617609-F91B-4881-9CB1-5B6C1E75F756}" dt="2019-10-15T07:34:46.688" v="241" actId="1076"/>
          <ac:picMkLst>
            <pc:docMk/>
            <pc:sldMk cId="2027544243" sldId="263"/>
            <ac:picMk id="6" creationId="{9BBB5018-288E-4B33-BDD4-1714D43EFD5A}"/>
          </ac:picMkLst>
        </pc:picChg>
        <pc:picChg chg="add mod">
          <ac:chgData name="Stephanie Ng" userId="6f5941192369a0f4" providerId="LiveId" clId="{8E617609-F91B-4881-9CB1-5B6C1E75F756}" dt="2019-10-15T07:34:52.400" v="243" actId="1076"/>
          <ac:picMkLst>
            <pc:docMk/>
            <pc:sldMk cId="2027544243" sldId="263"/>
            <ac:picMk id="10" creationId="{BD9DCECC-A989-4B2B-B8B2-35E6AFFB2CDC}"/>
          </ac:picMkLst>
        </pc:picChg>
        <pc:picChg chg="add mod">
          <ac:chgData name="Stephanie Ng" userId="6f5941192369a0f4" providerId="LiveId" clId="{8E617609-F91B-4881-9CB1-5B6C1E75F756}" dt="2019-10-15T07:35:39.928" v="255" actId="1076"/>
          <ac:picMkLst>
            <pc:docMk/>
            <pc:sldMk cId="2027544243" sldId="263"/>
            <ac:picMk id="12" creationId="{2E94333A-8107-46E4-8FAC-107D9C14B5FB}"/>
          </ac:picMkLst>
        </pc:picChg>
        <pc:picChg chg="add mod">
          <ac:chgData name="Stephanie Ng" userId="6f5941192369a0f4" providerId="LiveId" clId="{8E617609-F91B-4881-9CB1-5B6C1E75F756}" dt="2019-10-15T07:47:58.209" v="360" actId="1076"/>
          <ac:picMkLst>
            <pc:docMk/>
            <pc:sldMk cId="2027544243" sldId="263"/>
            <ac:picMk id="14" creationId="{ECE4E34E-9ED0-4E89-827C-72FF078F86DD}"/>
          </ac:picMkLst>
        </pc:picChg>
        <pc:picChg chg="mod topLvl">
          <ac:chgData name="Stephanie Ng" userId="6f5941192369a0f4" providerId="LiveId" clId="{8E617609-F91B-4881-9CB1-5B6C1E75F756}" dt="2019-10-15T07:20:57.623" v="179" actId="165"/>
          <ac:picMkLst>
            <pc:docMk/>
            <pc:sldMk cId="2027544243" sldId="263"/>
            <ac:picMk id="15" creationId="{D0CAE220-40CC-47EC-843A-8D641191A90D}"/>
          </ac:picMkLst>
        </pc:picChg>
        <pc:picChg chg="add mod">
          <ac:chgData name="Stephanie Ng" userId="6f5941192369a0f4" providerId="LiveId" clId="{8E617609-F91B-4881-9CB1-5B6C1E75F756}" dt="2019-10-15T07:47:50.361" v="357" actId="14100"/>
          <ac:picMkLst>
            <pc:docMk/>
            <pc:sldMk cId="2027544243" sldId="263"/>
            <ac:picMk id="19" creationId="{F9D2A1CB-9486-454C-90B8-36059C125C7E}"/>
          </ac:picMkLst>
        </pc:picChg>
        <pc:picChg chg="del mod topLvl">
          <ac:chgData name="Stephanie Ng" userId="6f5941192369a0f4" providerId="LiveId" clId="{8E617609-F91B-4881-9CB1-5B6C1E75F756}" dt="2019-10-15T07:21:00.391" v="180" actId="478"/>
          <ac:picMkLst>
            <pc:docMk/>
            <pc:sldMk cId="2027544243" sldId="263"/>
            <ac:picMk id="24" creationId="{83EE3365-E3DD-4BEC-ACCB-78EEDAF1FAD2}"/>
          </ac:picMkLst>
        </pc:picChg>
        <pc:picChg chg="del mod topLvl">
          <ac:chgData name="Stephanie Ng" userId="6f5941192369a0f4" providerId="LiveId" clId="{8E617609-F91B-4881-9CB1-5B6C1E75F756}" dt="2019-10-15T07:35:34.226" v="252" actId="478"/>
          <ac:picMkLst>
            <pc:docMk/>
            <pc:sldMk cId="2027544243" sldId="263"/>
            <ac:picMk id="26" creationId="{2FE9261D-93E6-4B65-9063-0E84CCC41BB5}"/>
          </ac:picMkLst>
        </pc:picChg>
        <pc:picChg chg="del mod topLvl">
          <ac:chgData name="Stephanie Ng" userId="6f5941192369a0f4" providerId="LiveId" clId="{8E617609-F91B-4881-9CB1-5B6C1E75F756}" dt="2019-10-15T07:21:40.630" v="198" actId="478"/>
          <ac:picMkLst>
            <pc:docMk/>
            <pc:sldMk cId="2027544243" sldId="263"/>
            <ac:picMk id="28" creationId="{071CEE90-15D0-49D0-B904-E0595CF3F8D9}"/>
          </ac:picMkLst>
        </pc:picChg>
        <pc:picChg chg="add">
          <ac:chgData name="Stephanie Ng" userId="6f5941192369a0f4" providerId="LiveId" clId="{8E617609-F91B-4881-9CB1-5B6C1E75F756}" dt="2019-10-15T07:21:01.494" v="181"/>
          <ac:picMkLst>
            <pc:docMk/>
            <pc:sldMk cId="2027544243" sldId="263"/>
            <ac:picMk id="40" creationId="{8F720DA7-1607-4A2F-A436-C7DEB5B546AC}"/>
          </ac:picMkLst>
        </pc:picChg>
        <pc:picChg chg="del mod topLvl">
          <ac:chgData name="Stephanie Ng" userId="6f5941192369a0f4" providerId="LiveId" clId="{8E617609-F91B-4881-9CB1-5B6C1E75F756}" dt="2019-10-15T07:39:30.276" v="340" actId="478"/>
          <ac:picMkLst>
            <pc:docMk/>
            <pc:sldMk cId="2027544243" sldId="263"/>
            <ac:picMk id="50" creationId="{AC3F7B65-AAC5-4543-96DE-3A89377272A8}"/>
          </ac:picMkLst>
        </pc:picChg>
        <pc:picChg chg="del mod topLvl">
          <ac:chgData name="Stephanie Ng" userId="6f5941192369a0f4" providerId="LiveId" clId="{8E617609-F91B-4881-9CB1-5B6C1E75F756}" dt="2019-10-15T07:38:41.054" v="339" actId="478"/>
          <ac:picMkLst>
            <pc:docMk/>
            <pc:sldMk cId="2027544243" sldId="263"/>
            <ac:picMk id="52" creationId="{B4FE0863-6237-4750-A705-F6E874C366AE}"/>
          </ac:picMkLst>
        </pc:picChg>
      </pc:sldChg>
    </pc:docChg>
  </pc:docChgLst>
  <pc:docChgLst>
    <pc:chgData name="Stephanie Ng" userId="6f5941192369a0f4" providerId="LiveId" clId="{8E7C1F57-E1B1-4369-A6D2-C90011652B12}"/>
    <pc:docChg chg="undo custSel delSld modSld">
      <pc:chgData name="Stephanie Ng" userId="6f5941192369a0f4" providerId="LiveId" clId="{8E7C1F57-E1B1-4369-A6D2-C90011652B12}" dt="2019-11-15T01:51:44.503" v="1083" actId="20577"/>
      <pc:docMkLst>
        <pc:docMk/>
      </pc:docMkLst>
      <pc:sldChg chg="del">
        <pc:chgData name="Stephanie Ng" userId="6f5941192369a0f4" providerId="LiveId" clId="{8E7C1F57-E1B1-4369-A6D2-C90011652B12}" dt="2019-10-24T23:34:36.753" v="217" actId="2696"/>
        <pc:sldMkLst>
          <pc:docMk/>
          <pc:sldMk cId="2235866002" sldId="257"/>
        </pc:sldMkLst>
      </pc:sldChg>
      <pc:sldChg chg="addSp delSp modSp del">
        <pc:chgData name="Stephanie Ng" userId="6f5941192369a0f4" providerId="LiveId" clId="{8E7C1F57-E1B1-4369-A6D2-C90011652B12}" dt="2019-11-12T09:26:51.689" v="1037" actId="2696"/>
        <pc:sldMkLst>
          <pc:docMk/>
          <pc:sldMk cId="2482965892" sldId="258"/>
        </pc:sldMkLst>
        <pc:spChg chg="mod">
          <ac:chgData name="Stephanie Ng" userId="6f5941192369a0f4" providerId="LiveId" clId="{8E7C1F57-E1B1-4369-A6D2-C90011652B12}" dt="2019-11-11T02:59:35.736" v="800" actId="1076"/>
          <ac:spMkLst>
            <pc:docMk/>
            <pc:sldMk cId="2482965892" sldId="258"/>
            <ac:spMk id="8" creationId="{BC543445-7CE3-4328-A024-6E466A0CC671}"/>
          </ac:spMkLst>
        </pc:spChg>
        <pc:spChg chg="mod">
          <ac:chgData name="Stephanie Ng" userId="6f5941192369a0f4" providerId="LiveId" clId="{8E7C1F57-E1B1-4369-A6D2-C90011652B12}" dt="2019-11-11T02:59:39.289" v="801" actId="1076"/>
          <ac:spMkLst>
            <pc:docMk/>
            <pc:sldMk cId="2482965892" sldId="258"/>
            <ac:spMk id="9" creationId="{C3B46C70-1130-4782-B693-E2AB919E40FD}"/>
          </ac:spMkLst>
        </pc:spChg>
        <pc:spChg chg="mod">
          <ac:chgData name="Stephanie Ng" userId="6f5941192369a0f4" providerId="LiveId" clId="{8E7C1F57-E1B1-4369-A6D2-C90011652B12}" dt="2019-11-11T02:59:28.770" v="799" actId="313"/>
          <ac:spMkLst>
            <pc:docMk/>
            <pc:sldMk cId="2482965892" sldId="258"/>
            <ac:spMk id="16" creationId="{4E7A4A5E-C572-4F5D-A15C-0191368977E1}"/>
          </ac:spMkLst>
        </pc:spChg>
        <pc:spChg chg="mod">
          <ac:chgData name="Stephanie Ng" userId="6f5941192369a0f4" providerId="LiveId" clId="{8E7C1F57-E1B1-4369-A6D2-C90011652B12}" dt="2019-11-11T02:58:48.696" v="790" actId="1076"/>
          <ac:spMkLst>
            <pc:docMk/>
            <pc:sldMk cId="2482965892" sldId="258"/>
            <ac:spMk id="17" creationId="{E626B069-7EDA-4850-BC78-4E1356E2C0AE}"/>
          </ac:spMkLst>
        </pc:spChg>
        <pc:spChg chg="del">
          <ac:chgData name="Stephanie Ng" userId="6f5941192369a0f4" providerId="LiveId" clId="{8E7C1F57-E1B1-4369-A6D2-C90011652B12}" dt="2019-10-24T23:53:44.515" v="407" actId="478"/>
          <ac:spMkLst>
            <pc:docMk/>
            <pc:sldMk cId="2482965892" sldId="258"/>
            <ac:spMk id="21" creationId="{F457BED5-184A-4D20-8D4D-A1402BE81CB4}"/>
          </ac:spMkLst>
        </pc:spChg>
        <pc:spChg chg="del">
          <ac:chgData name="Stephanie Ng" userId="6f5941192369a0f4" providerId="LiveId" clId="{8E7C1F57-E1B1-4369-A6D2-C90011652B12}" dt="2019-11-11T02:48:11.619" v="674" actId="478"/>
          <ac:spMkLst>
            <pc:docMk/>
            <pc:sldMk cId="2482965892" sldId="258"/>
            <ac:spMk id="22" creationId="{ADA0368C-8CBA-4357-A455-CC617AC31AFE}"/>
          </ac:spMkLst>
        </pc:spChg>
        <pc:spChg chg="del">
          <ac:chgData name="Stephanie Ng" userId="6f5941192369a0f4" providerId="LiveId" clId="{8E7C1F57-E1B1-4369-A6D2-C90011652B12}" dt="2019-10-25T00:00:01.424" v="460" actId="478"/>
          <ac:spMkLst>
            <pc:docMk/>
            <pc:sldMk cId="2482965892" sldId="258"/>
            <ac:spMk id="32" creationId="{4D58553C-43C2-4DE5-8ABE-94FD147221D1}"/>
          </ac:spMkLst>
        </pc:spChg>
        <pc:spChg chg="del mod">
          <ac:chgData name="Stephanie Ng" userId="6f5941192369a0f4" providerId="LiveId" clId="{8E7C1F57-E1B1-4369-A6D2-C90011652B12}" dt="2019-10-24T23:54:11.476" v="411" actId="478"/>
          <ac:spMkLst>
            <pc:docMk/>
            <pc:sldMk cId="2482965892" sldId="258"/>
            <ac:spMk id="33" creationId="{A00D0106-B1AD-4394-94EF-9B8C7C81864A}"/>
          </ac:spMkLst>
        </pc:spChg>
        <pc:spChg chg="del">
          <ac:chgData name="Stephanie Ng" userId="6f5941192369a0f4" providerId="LiveId" clId="{8E7C1F57-E1B1-4369-A6D2-C90011652B12}" dt="2019-10-24T23:57:14.060" v="418" actId="478"/>
          <ac:spMkLst>
            <pc:docMk/>
            <pc:sldMk cId="2482965892" sldId="258"/>
            <ac:spMk id="34" creationId="{90759B5A-6021-4B55-A02F-E2EB8D801D8C}"/>
          </ac:spMkLst>
        </pc:spChg>
        <pc:spChg chg="del">
          <ac:chgData name="Stephanie Ng" userId="6f5941192369a0f4" providerId="LiveId" clId="{8E7C1F57-E1B1-4369-A6D2-C90011652B12}" dt="2019-10-24T23:58:25.123" v="431" actId="478"/>
          <ac:spMkLst>
            <pc:docMk/>
            <pc:sldMk cId="2482965892" sldId="258"/>
            <ac:spMk id="35" creationId="{6AEF8F92-5EB3-41FC-87C7-082D0D4E95CE}"/>
          </ac:spMkLst>
        </pc:spChg>
        <pc:spChg chg="del">
          <ac:chgData name="Stephanie Ng" userId="6f5941192369a0f4" providerId="LiveId" clId="{8E7C1F57-E1B1-4369-A6D2-C90011652B12}" dt="2019-10-24T23:58:27.889" v="432" actId="478"/>
          <ac:spMkLst>
            <pc:docMk/>
            <pc:sldMk cId="2482965892" sldId="258"/>
            <ac:spMk id="36" creationId="{528E84EC-DA2D-42EA-A3B1-520B76C5EAFB}"/>
          </ac:spMkLst>
        </pc:spChg>
        <pc:spChg chg="add mod">
          <ac:chgData name="Stephanie Ng" userId="6f5941192369a0f4" providerId="LiveId" clId="{8E7C1F57-E1B1-4369-A6D2-C90011652B12}" dt="2019-11-11T02:55:11.393" v="746" actId="1076"/>
          <ac:spMkLst>
            <pc:docMk/>
            <pc:sldMk cId="2482965892" sldId="258"/>
            <ac:spMk id="37" creationId="{1898BE7F-C634-4BE2-86E7-94E82F46A3A0}"/>
          </ac:spMkLst>
        </pc:spChg>
        <pc:spChg chg="del">
          <ac:chgData name="Stephanie Ng" userId="6f5941192369a0f4" providerId="LiveId" clId="{8E7C1F57-E1B1-4369-A6D2-C90011652B12}" dt="2019-10-24T23:53:40.845" v="405" actId="478"/>
          <ac:spMkLst>
            <pc:docMk/>
            <pc:sldMk cId="2482965892" sldId="258"/>
            <ac:spMk id="40" creationId="{1B83AC24-5DFE-47FB-B999-8B0D08FABBD2}"/>
          </ac:spMkLst>
        </pc:spChg>
        <pc:spChg chg="add mod">
          <ac:chgData name="Stephanie Ng" userId="6f5941192369a0f4" providerId="LiveId" clId="{8E7C1F57-E1B1-4369-A6D2-C90011652B12}" dt="2019-11-11T03:00:04.644" v="805" actId="1076"/>
          <ac:spMkLst>
            <pc:docMk/>
            <pc:sldMk cId="2482965892" sldId="258"/>
            <ac:spMk id="47" creationId="{7F923EA0-91C5-4A5C-B0EF-3BF4F309FBFF}"/>
          </ac:spMkLst>
        </pc:spChg>
        <pc:spChg chg="mod topLvl">
          <ac:chgData name="Stephanie Ng" userId="6f5941192369a0f4" providerId="LiveId" clId="{8E7C1F57-E1B1-4369-A6D2-C90011652B12}" dt="2019-11-11T02:58:13.906" v="781" actId="1076"/>
          <ac:spMkLst>
            <pc:docMk/>
            <pc:sldMk cId="2482965892" sldId="258"/>
            <ac:spMk id="49" creationId="{44E7360A-0D85-4A2D-A6A2-6521A3C2C4C5}"/>
          </ac:spMkLst>
        </pc:spChg>
        <pc:spChg chg="mod topLvl">
          <ac:chgData name="Stephanie Ng" userId="6f5941192369a0f4" providerId="LiveId" clId="{8E7C1F57-E1B1-4369-A6D2-C90011652B12}" dt="2019-11-11T02:58:18.859" v="782" actId="1076"/>
          <ac:spMkLst>
            <pc:docMk/>
            <pc:sldMk cId="2482965892" sldId="258"/>
            <ac:spMk id="50" creationId="{CA18CC5E-C7B8-40E8-A58F-F79E8836E613}"/>
          </ac:spMkLst>
        </pc:spChg>
        <pc:spChg chg="add mod">
          <ac:chgData name="Stephanie Ng" userId="6f5941192369a0f4" providerId="LiveId" clId="{8E7C1F57-E1B1-4369-A6D2-C90011652B12}" dt="2019-11-11T02:59:53.893" v="803" actId="1076"/>
          <ac:spMkLst>
            <pc:docMk/>
            <pc:sldMk cId="2482965892" sldId="258"/>
            <ac:spMk id="52" creationId="{AB3310BD-528E-4D5E-8612-65C1E5E7FF64}"/>
          </ac:spMkLst>
        </pc:spChg>
        <pc:spChg chg="add mod">
          <ac:chgData name="Stephanie Ng" userId="6f5941192369a0f4" providerId="LiveId" clId="{8E7C1F57-E1B1-4369-A6D2-C90011652B12}" dt="2019-11-11T02:59:57.242" v="804" actId="1076"/>
          <ac:spMkLst>
            <pc:docMk/>
            <pc:sldMk cId="2482965892" sldId="258"/>
            <ac:spMk id="53" creationId="{BA051C8A-1BAB-4251-AF17-DA3CFBCEAD2E}"/>
          </ac:spMkLst>
        </pc:spChg>
        <pc:spChg chg="mod">
          <ac:chgData name="Stephanie Ng" userId="6f5941192369a0f4" providerId="LiveId" clId="{8E7C1F57-E1B1-4369-A6D2-C90011652B12}" dt="2019-10-24T23:59:54.807" v="458" actId="1076"/>
          <ac:spMkLst>
            <pc:docMk/>
            <pc:sldMk cId="2482965892" sldId="258"/>
            <ac:spMk id="64" creationId="{6FE57B35-FC98-4E82-ACBA-89D307A9659D}"/>
          </ac:spMkLst>
        </pc:spChg>
        <pc:spChg chg="mod">
          <ac:chgData name="Stephanie Ng" userId="6f5941192369a0f4" providerId="LiveId" clId="{8E7C1F57-E1B1-4369-A6D2-C90011652B12}" dt="2019-10-24T23:59:48.177" v="457" actId="20577"/>
          <ac:spMkLst>
            <pc:docMk/>
            <pc:sldMk cId="2482965892" sldId="258"/>
            <ac:spMk id="65" creationId="{F2A71808-B394-406D-9970-FFD5A6464BC6}"/>
          </ac:spMkLst>
        </pc:spChg>
        <pc:grpChg chg="add del mod">
          <ac:chgData name="Stephanie Ng" userId="6f5941192369a0f4" providerId="LiveId" clId="{8E7C1F57-E1B1-4369-A6D2-C90011652B12}" dt="2019-11-11T02:57:48.065" v="774" actId="165"/>
          <ac:grpSpMkLst>
            <pc:docMk/>
            <pc:sldMk cId="2482965892" sldId="258"/>
            <ac:grpSpMk id="44" creationId="{F2F90946-29A4-4438-883F-3D7565C4254C}"/>
          </ac:grpSpMkLst>
        </pc:grpChg>
        <pc:grpChg chg="del">
          <ac:chgData name="Stephanie Ng" userId="6f5941192369a0f4" providerId="LiveId" clId="{8E7C1F57-E1B1-4369-A6D2-C90011652B12}" dt="2019-10-24T23:50:08.465" v="318" actId="165"/>
          <ac:grpSpMkLst>
            <pc:docMk/>
            <pc:sldMk cId="2482965892" sldId="258"/>
            <ac:grpSpMk id="45" creationId="{7E71853B-444F-43D2-874E-8D01074C7F06}"/>
          </ac:grpSpMkLst>
        </pc:grpChg>
        <pc:grpChg chg="add mod">
          <ac:chgData name="Stephanie Ng" userId="6f5941192369a0f4" providerId="LiveId" clId="{8E7C1F57-E1B1-4369-A6D2-C90011652B12}" dt="2019-10-25T00:00:05.443" v="461" actId="1076"/>
          <ac:grpSpMkLst>
            <pc:docMk/>
            <pc:sldMk cId="2482965892" sldId="258"/>
            <ac:grpSpMk id="62" creationId="{1A826ACE-F0E0-4792-87F3-67E70253D52C}"/>
          </ac:grpSpMkLst>
        </pc:grpChg>
        <pc:picChg chg="add mod">
          <ac:chgData name="Stephanie Ng" userId="6f5941192369a0f4" providerId="LiveId" clId="{8E7C1F57-E1B1-4369-A6D2-C90011652B12}" dt="2019-10-24T23:52:02.426" v="356" actId="1076"/>
          <ac:picMkLst>
            <pc:docMk/>
            <pc:sldMk cId="2482965892" sldId="258"/>
            <ac:picMk id="6" creationId="{20691449-9400-4E12-B75E-6BF8499E939D}"/>
          </ac:picMkLst>
        </pc:picChg>
        <pc:picChg chg="del">
          <ac:chgData name="Stephanie Ng" userId="6f5941192369a0f4" providerId="LiveId" clId="{8E7C1F57-E1B1-4369-A6D2-C90011652B12}" dt="2019-10-24T23:34:47.157" v="218" actId="478"/>
          <ac:picMkLst>
            <pc:docMk/>
            <pc:sldMk cId="2482965892" sldId="258"/>
            <ac:picMk id="7" creationId="{2E732538-E09C-4506-BCD3-9844F6EE5DFB}"/>
          </ac:picMkLst>
        </pc:picChg>
        <pc:picChg chg="add mod">
          <ac:chgData name="Stephanie Ng" userId="6f5941192369a0f4" providerId="LiveId" clId="{8E7C1F57-E1B1-4369-A6D2-C90011652B12}" dt="2019-11-11T02:57:12.313" v="770" actId="1076"/>
          <ac:picMkLst>
            <pc:docMk/>
            <pc:sldMk cId="2482965892" sldId="258"/>
            <ac:picMk id="7" creationId="{6FE86851-3490-4F2A-ADDA-BAF98708502E}"/>
          </ac:picMkLst>
        </pc:picChg>
        <pc:picChg chg="add mod">
          <ac:chgData name="Stephanie Ng" userId="6f5941192369a0f4" providerId="LiveId" clId="{8E7C1F57-E1B1-4369-A6D2-C90011652B12}" dt="2019-11-11T02:58:38.015" v="788" actId="1076"/>
          <ac:picMkLst>
            <pc:docMk/>
            <pc:sldMk cId="2482965892" sldId="258"/>
            <ac:picMk id="11" creationId="{4664EE78-CADC-49F8-81DB-28DD1EDDC359}"/>
          </ac:picMkLst>
        </pc:picChg>
        <pc:picChg chg="add mod">
          <ac:chgData name="Stephanie Ng" userId="6f5941192369a0f4" providerId="LiveId" clId="{8E7C1F57-E1B1-4369-A6D2-C90011652B12}" dt="2019-11-11T02:58:41.616" v="789" actId="1076"/>
          <ac:picMkLst>
            <pc:docMk/>
            <pc:sldMk cId="2482965892" sldId="258"/>
            <ac:picMk id="12" creationId="{E7E01303-6B94-430A-B618-28C8F3960EE5}"/>
          </ac:picMkLst>
        </pc:picChg>
        <pc:picChg chg="add del mod">
          <ac:chgData name="Stephanie Ng" userId="6f5941192369a0f4" providerId="LiveId" clId="{8E7C1F57-E1B1-4369-A6D2-C90011652B12}" dt="2019-11-11T02:54:16.914" v="709" actId="478"/>
          <ac:picMkLst>
            <pc:docMk/>
            <pc:sldMk cId="2482965892" sldId="258"/>
            <ac:picMk id="13" creationId="{4B927EA8-73FE-4258-BB37-4F812ADB5856}"/>
          </ac:picMkLst>
        </pc:picChg>
        <pc:picChg chg="add del mod">
          <ac:chgData name="Stephanie Ng" userId="6f5941192369a0f4" providerId="LiveId" clId="{8E7C1F57-E1B1-4369-A6D2-C90011652B12}" dt="2019-11-11T02:38:28.808" v="586" actId="478"/>
          <ac:picMkLst>
            <pc:docMk/>
            <pc:sldMk cId="2482965892" sldId="258"/>
            <ac:picMk id="15" creationId="{6A90DBBF-D958-48F4-BF1A-DC8E3FD8419A}"/>
          </ac:picMkLst>
        </pc:picChg>
        <pc:picChg chg="del">
          <ac:chgData name="Stephanie Ng" userId="6f5941192369a0f4" providerId="LiveId" clId="{8E7C1F57-E1B1-4369-A6D2-C90011652B12}" dt="2019-10-24T23:53:37.425" v="404" actId="478"/>
          <ac:picMkLst>
            <pc:docMk/>
            <pc:sldMk cId="2482965892" sldId="258"/>
            <ac:picMk id="20" creationId="{B4CED325-D2C3-4DD1-91EF-40EA619E4254}"/>
          </ac:picMkLst>
        </pc:picChg>
        <pc:picChg chg="del mod">
          <ac:chgData name="Stephanie Ng" userId="6f5941192369a0f4" providerId="LiveId" clId="{8E7C1F57-E1B1-4369-A6D2-C90011652B12}" dt="2019-10-24T23:54:07.786" v="409" actId="478"/>
          <ac:picMkLst>
            <pc:docMk/>
            <pc:sldMk cId="2482965892" sldId="258"/>
            <ac:picMk id="26" creationId="{0160309A-8A61-4A15-A9E8-A679F905D53E}"/>
          </ac:picMkLst>
        </pc:picChg>
        <pc:picChg chg="del">
          <ac:chgData name="Stephanie Ng" userId="6f5941192369a0f4" providerId="LiveId" clId="{8E7C1F57-E1B1-4369-A6D2-C90011652B12}" dt="2019-10-24T23:58:00.236" v="428" actId="478"/>
          <ac:picMkLst>
            <pc:docMk/>
            <pc:sldMk cId="2482965892" sldId="258"/>
            <ac:picMk id="30" creationId="{1A3F78ED-BAE0-4A95-B1EC-CFED5E4BB7FE}"/>
          </ac:picMkLst>
        </pc:picChg>
        <pc:picChg chg="add del mod">
          <ac:chgData name="Stephanie Ng" userId="6f5941192369a0f4" providerId="LiveId" clId="{8E7C1F57-E1B1-4369-A6D2-C90011652B12}" dt="2019-10-24T23:59:57.634" v="459" actId="478"/>
          <ac:picMkLst>
            <pc:docMk/>
            <pc:sldMk cId="2482965892" sldId="258"/>
            <ac:picMk id="31" creationId="{E26DE9E2-BF3F-498F-9B69-43EAC971E8E3}"/>
          </ac:picMkLst>
        </pc:picChg>
        <pc:picChg chg="add del mod">
          <ac:chgData name="Stephanie Ng" userId="6f5941192369a0f4" providerId="LiveId" clId="{8E7C1F57-E1B1-4369-A6D2-C90011652B12}" dt="2019-10-24T23:41:27.729" v="221" actId="478"/>
          <ac:picMkLst>
            <pc:docMk/>
            <pc:sldMk cId="2482965892" sldId="258"/>
            <ac:picMk id="37" creationId="{1525D962-C6A5-4D16-A87E-5B29308C591B}"/>
          </ac:picMkLst>
        </pc:picChg>
        <pc:picChg chg="add del mod">
          <ac:chgData name="Stephanie Ng" userId="6f5941192369a0f4" providerId="LiveId" clId="{8E7C1F57-E1B1-4369-A6D2-C90011652B12}" dt="2019-11-11T02:42:46.853" v="621" actId="478"/>
          <ac:picMkLst>
            <pc:docMk/>
            <pc:sldMk cId="2482965892" sldId="258"/>
            <ac:picMk id="40" creationId="{63D1AD4B-E5DD-4A5B-A6D0-B230238C3B80}"/>
          </ac:picMkLst>
        </pc:picChg>
        <pc:picChg chg="add mod">
          <ac:chgData name="Stephanie Ng" userId="6f5941192369a0f4" providerId="LiveId" clId="{8E7C1F57-E1B1-4369-A6D2-C90011652B12}" dt="2019-11-11T02:57:22.378" v="773" actId="1076"/>
          <ac:picMkLst>
            <pc:docMk/>
            <pc:sldMk cId="2482965892" sldId="258"/>
            <ac:picMk id="45" creationId="{A13C43FD-5A1B-4B13-8725-1255F6E4C1D9}"/>
          </ac:picMkLst>
        </pc:picChg>
        <pc:picChg chg="mod topLvl">
          <ac:chgData name="Stephanie Ng" userId="6f5941192369a0f4" providerId="LiveId" clId="{8E7C1F57-E1B1-4369-A6D2-C90011652B12}" dt="2019-11-11T02:58:26.524" v="784" actId="1076"/>
          <ac:picMkLst>
            <pc:docMk/>
            <pc:sldMk cId="2482965892" sldId="258"/>
            <ac:picMk id="46" creationId="{62D8D728-4682-4964-AFA7-CB0A81E6C033}"/>
          </ac:picMkLst>
        </pc:picChg>
        <pc:picChg chg="del mod topLvl">
          <ac:chgData name="Stephanie Ng" userId="6f5941192369a0f4" providerId="LiveId" clId="{8E7C1F57-E1B1-4369-A6D2-C90011652B12}" dt="2019-10-24T23:50:11.295" v="320" actId="478"/>
          <ac:picMkLst>
            <pc:docMk/>
            <pc:sldMk cId="2482965892" sldId="258"/>
            <ac:picMk id="47" creationId="{4124AB53-BEE7-422E-A186-472597C0FDEA}"/>
          </ac:picMkLst>
        </pc:picChg>
        <pc:picChg chg="del mod topLvl">
          <ac:chgData name="Stephanie Ng" userId="6f5941192369a0f4" providerId="LiveId" clId="{8E7C1F57-E1B1-4369-A6D2-C90011652B12}" dt="2019-10-24T23:50:13.365" v="321" actId="478"/>
          <ac:picMkLst>
            <pc:docMk/>
            <pc:sldMk cId="2482965892" sldId="258"/>
            <ac:picMk id="48" creationId="{1F702617-8075-4090-A46B-F7C92088C8C6}"/>
          </ac:picMkLst>
        </pc:picChg>
        <pc:picChg chg="mod topLvl">
          <ac:chgData name="Stephanie Ng" userId="6f5941192369a0f4" providerId="LiveId" clId="{8E7C1F57-E1B1-4369-A6D2-C90011652B12}" dt="2019-11-11T02:58:06.676" v="780" actId="1076"/>
          <ac:picMkLst>
            <pc:docMk/>
            <pc:sldMk cId="2482965892" sldId="258"/>
            <ac:picMk id="51" creationId="{02A3CBB1-F381-4B08-A163-52DF3CB1E098}"/>
          </ac:picMkLst>
        </pc:picChg>
        <pc:picChg chg="add mod">
          <ac:chgData name="Stephanie Ng" userId="6f5941192369a0f4" providerId="LiveId" clId="{8E7C1F57-E1B1-4369-A6D2-C90011652B12}" dt="2019-10-24T23:57:02.709" v="415" actId="14100"/>
          <ac:picMkLst>
            <pc:docMk/>
            <pc:sldMk cId="2482965892" sldId="258"/>
            <ac:picMk id="54" creationId="{917D2458-F9C8-4879-9003-101E7C2A0CD8}"/>
          </ac:picMkLst>
        </pc:picChg>
        <pc:picChg chg="add mod">
          <ac:chgData name="Stephanie Ng" userId="6f5941192369a0f4" providerId="LiveId" clId="{8E7C1F57-E1B1-4369-A6D2-C90011652B12}" dt="2019-10-24T23:57:26.711" v="422" actId="1076"/>
          <ac:picMkLst>
            <pc:docMk/>
            <pc:sldMk cId="2482965892" sldId="258"/>
            <ac:picMk id="55" creationId="{3B8DFEB3-1A08-4D41-B275-462195E57027}"/>
          </ac:picMkLst>
        </pc:picChg>
        <pc:picChg chg="add mod">
          <ac:chgData name="Stephanie Ng" userId="6f5941192369a0f4" providerId="LiveId" clId="{8E7C1F57-E1B1-4369-A6D2-C90011652B12}" dt="2019-10-24T23:57:19.521" v="419" actId="1076"/>
          <ac:picMkLst>
            <pc:docMk/>
            <pc:sldMk cId="2482965892" sldId="258"/>
            <ac:picMk id="56" creationId="{46F462EB-E3B3-4DC1-B13F-8FCCC202258B}"/>
          </ac:picMkLst>
        </pc:picChg>
        <pc:picChg chg="add mod">
          <ac:chgData name="Stephanie Ng" userId="6f5941192369a0f4" providerId="LiveId" clId="{8E7C1F57-E1B1-4369-A6D2-C90011652B12}" dt="2019-11-11T02:59:50.794" v="802" actId="1076"/>
          <ac:picMkLst>
            <pc:docMk/>
            <pc:sldMk cId="2482965892" sldId="258"/>
            <ac:picMk id="57" creationId="{9B7025E5-278D-4253-A049-0353F3F78406}"/>
          </ac:picMkLst>
        </pc:picChg>
        <pc:picChg chg="add mod">
          <ac:chgData name="Stephanie Ng" userId="6f5941192369a0f4" providerId="LiveId" clId="{8E7C1F57-E1B1-4369-A6D2-C90011652B12}" dt="2019-10-24T23:57:21.711" v="420" actId="1076"/>
          <ac:picMkLst>
            <pc:docMk/>
            <pc:sldMk cId="2482965892" sldId="258"/>
            <ac:picMk id="58" creationId="{C55E77AD-3F12-4537-98CE-32F58D64221D}"/>
          </ac:picMkLst>
        </pc:picChg>
        <pc:picChg chg="add del mod">
          <ac:chgData name="Stephanie Ng" userId="6f5941192369a0f4" providerId="LiveId" clId="{8E7C1F57-E1B1-4369-A6D2-C90011652B12}" dt="2019-11-11T02:57:09.403" v="769" actId="478"/>
          <ac:picMkLst>
            <pc:docMk/>
            <pc:sldMk cId="2482965892" sldId="258"/>
            <ac:picMk id="59" creationId="{3B36B752-7BD3-4525-882B-6C9CBB52FDB5}"/>
          </ac:picMkLst>
        </pc:picChg>
        <pc:picChg chg="add del mod">
          <ac:chgData name="Stephanie Ng" userId="6f5941192369a0f4" providerId="LiveId" clId="{8E7C1F57-E1B1-4369-A6D2-C90011652B12}" dt="2019-10-25T00:20:52.399" v="474" actId="478"/>
          <ac:picMkLst>
            <pc:docMk/>
            <pc:sldMk cId="2482965892" sldId="258"/>
            <ac:picMk id="60" creationId="{9CAD01C8-9362-4EF4-BB71-ED4BCE4B0DB2}"/>
          </ac:picMkLst>
        </pc:picChg>
        <pc:picChg chg="add del mod">
          <ac:chgData name="Stephanie Ng" userId="6f5941192369a0f4" providerId="LiveId" clId="{8E7C1F57-E1B1-4369-A6D2-C90011652B12}" dt="2019-10-25T00:20:50.258" v="473" actId="478"/>
          <ac:picMkLst>
            <pc:docMk/>
            <pc:sldMk cId="2482965892" sldId="258"/>
            <ac:picMk id="61" creationId="{2EA4FA04-4FF0-49EC-B3C6-94BD0971BC35}"/>
          </ac:picMkLst>
        </pc:picChg>
        <pc:picChg chg="add mod">
          <ac:chgData name="Stephanie Ng" userId="6f5941192369a0f4" providerId="LiveId" clId="{8E7C1F57-E1B1-4369-A6D2-C90011652B12}" dt="2019-11-11T02:57:17.594" v="772" actId="1076"/>
          <ac:picMkLst>
            <pc:docMk/>
            <pc:sldMk cId="2482965892" sldId="258"/>
            <ac:picMk id="66" creationId="{789D89D4-96D1-4C27-B56B-713CC76DB73E}"/>
          </ac:picMkLst>
        </pc:picChg>
        <pc:cxnChg chg="mod">
          <ac:chgData name="Stephanie Ng" userId="6f5941192369a0f4" providerId="LiveId" clId="{8E7C1F57-E1B1-4369-A6D2-C90011652B12}" dt="2019-11-11T02:59:06.491" v="794" actId="1076"/>
          <ac:cxnSpMkLst>
            <pc:docMk/>
            <pc:sldMk cId="2482965892" sldId="258"/>
            <ac:cxnSpMk id="42" creationId="{65CED35C-2514-429C-9EBC-CBED5B0E16C4}"/>
          </ac:cxnSpMkLst>
        </pc:cxnChg>
      </pc:sldChg>
      <pc:sldChg chg="addSp delSp modSp">
        <pc:chgData name="Stephanie Ng" userId="6f5941192369a0f4" providerId="LiveId" clId="{8E7C1F57-E1B1-4369-A6D2-C90011652B12}" dt="2019-11-11T03:20:13.654" v="1036" actId="20577"/>
        <pc:sldMkLst>
          <pc:docMk/>
          <pc:sldMk cId="3313568593" sldId="259"/>
        </pc:sldMkLst>
        <pc:spChg chg="add del mod">
          <ac:chgData name="Stephanie Ng" userId="6f5941192369a0f4" providerId="LiveId" clId="{8E7C1F57-E1B1-4369-A6D2-C90011652B12}" dt="2019-11-11T02:44:17.372" v="651" actId="478"/>
          <ac:spMkLst>
            <pc:docMk/>
            <pc:sldMk cId="3313568593" sldId="259"/>
            <ac:spMk id="36" creationId="{B41833C5-DC0B-4F41-BE81-260FD965A9BE}"/>
          </ac:spMkLst>
        </pc:spChg>
        <pc:spChg chg="mod ord">
          <ac:chgData name="Stephanie Ng" userId="6f5941192369a0f4" providerId="LiveId" clId="{8E7C1F57-E1B1-4369-A6D2-C90011652B12}" dt="2019-11-11T02:44:39.581" v="657" actId="1076"/>
          <ac:spMkLst>
            <pc:docMk/>
            <pc:sldMk cId="3313568593" sldId="259"/>
            <ac:spMk id="44" creationId="{56263EB5-B36B-40E2-B38B-236834F8125B}"/>
          </ac:spMkLst>
        </pc:spChg>
        <pc:spChg chg="mod">
          <ac:chgData name="Stephanie Ng" userId="6f5941192369a0f4" providerId="LiveId" clId="{8E7C1F57-E1B1-4369-A6D2-C90011652B12}" dt="2019-11-11T03:19:55.924" v="1024" actId="20577"/>
          <ac:spMkLst>
            <pc:docMk/>
            <pc:sldMk cId="3313568593" sldId="259"/>
            <ac:spMk id="46" creationId="{C77EE54A-59FB-4E6F-9FDD-CE851B55A90B}"/>
          </ac:spMkLst>
        </pc:spChg>
        <pc:spChg chg="mod">
          <ac:chgData name="Stephanie Ng" userId="6f5941192369a0f4" providerId="LiveId" clId="{8E7C1F57-E1B1-4369-A6D2-C90011652B12}" dt="2019-11-11T03:19:27.880" v="990"/>
          <ac:spMkLst>
            <pc:docMk/>
            <pc:sldMk cId="3313568593" sldId="259"/>
            <ac:spMk id="59" creationId="{9914ED3D-E235-4087-B6D4-007A40364C6C}"/>
          </ac:spMkLst>
        </pc:spChg>
        <pc:spChg chg="mod">
          <ac:chgData name="Stephanie Ng" userId="6f5941192369a0f4" providerId="LiveId" clId="{8E7C1F57-E1B1-4369-A6D2-C90011652B12}" dt="2019-11-11T03:20:13.654" v="1036" actId="20577"/>
          <ac:spMkLst>
            <pc:docMk/>
            <pc:sldMk cId="3313568593" sldId="259"/>
            <ac:spMk id="60" creationId="{84464E44-B533-4A89-8BF5-7B20163608F0}"/>
          </ac:spMkLst>
        </pc:spChg>
        <pc:picChg chg="add mod">
          <ac:chgData name="Stephanie Ng" userId="6f5941192369a0f4" providerId="LiveId" clId="{8E7C1F57-E1B1-4369-A6D2-C90011652B12}" dt="2019-11-11T03:08:31.268" v="907" actId="14100"/>
          <ac:picMkLst>
            <pc:docMk/>
            <pc:sldMk cId="3313568593" sldId="259"/>
            <ac:picMk id="12" creationId="{92D2AD46-9C09-4FBD-BA90-89FC17486174}"/>
          </ac:picMkLst>
        </pc:picChg>
        <pc:picChg chg="del">
          <ac:chgData name="Stephanie Ng" userId="6f5941192369a0f4" providerId="LiveId" clId="{8E7C1F57-E1B1-4369-A6D2-C90011652B12}" dt="2019-11-11T03:06:38.496" v="864" actId="478"/>
          <ac:picMkLst>
            <pc:docMk/>
            <pc:sldMk cId="3313568593" sldId="259"/>
            <ac:picMk id="15" creationId="{9C934645-5487-408B-8309-9103A7BFE3C2}"/>
          </ac:picMkLst>
        </pc:picChg>
        <pc:picChg chg="add mod">
          <ac:chgData name="Stephanie Ng" userId="6f5941192369a0f4" providerId="LiveId" clId="{8E7C1F57-E1B1-4369-A6D2-C90011652B12}" dt="2019-11-11T03:18:42.271" v="953" actId="14100"/>
          <ac:picMkLst>
            <pc:docMk/>
            <pc:sldMk cId="3313568593" sldId="259"/>
            <ac:picMk id="18" creationId="{301F4E02-3108-4F1C-8C00-B41939487AD2}"/>
          </ac:picMkLst>
        </pc:picChg>
        <pc:picChg chg="del">
          <ac:chgData name="Stephanie Ng" userId="6f5941192369a0f4" providerId="LiveId" clId="{8E7C1F57-E1B1-4369-A6D2-C90011652B12}" dt="2019-11-11T03:16:30.958" v="909" actId="478"/>
          <ac:picMkLst>
            <pc:docMk/>
            <pc:sldMk cId="3313568593" sldId="259"/>
            <ac:picMk id="23" creationId="{96B9C10F-B19B-4130-A42F-9F7A77B3310F}"/>
          </ac:picMkLst>
        </pc:picChg>
        <pc:picChg chg="del">
          <ac:chgData name="Stephanie Ng" userId="6f5941192369a0f4" providerId="LiveId" clId="{8E7C1F57-E1B1-4369-A6D2-C90011652B12}" dt="2019-11-11T03:16:28.764" v="908" actId="478"/>
          <ac:picMkLst>
            <pc:docMk/>
            <pc:sldMk cId="3313568593" sldId="259"/>
            <ac:picMk id="25" creationId="{BA47A1DF-6AC7-4EB3-91E1-53E408D94000}"/>
          </ac:picMkLst>
        </pc:picChg>
        <pc:picChg chg="del">
          <ac:chgData name="Stephanie Ng" userId="6f5941192369a0f4" providerId="LiveId" clId="{8E7C1F57-E1B1-4369-A6D2-C90011652B12}" dt="2019-11-11T02:44:22.515" v="653" actId="478"/>
          <ac:picMkLst>
            <pc:docMk/>
            <pc:sldMk cId="3313568593" sldId="259"/>
            <ac:picMk id="32" creationId="{3AF9323D-6A9F-4A61-815C-D653624E2EA1}"/>
          </ac:picMkLst>
        </pc:picChg>
        <pc:picChg chg="add mod">
          <ac:chgData name="Stephanie Ng" userId="6f5941192369a0f4" providerId="LiveId" clId="{8E7C1F57-E1B1-4369-A6D2-C90011652B12}" dt="2019-11-11T02:44:29.547" v="654" actId="1076"/>
          <ac:picMkLst>
            <pc:docMk/>
            <pc:sldMk cId="3313568593" sldId="259"/>
            <ac:picMk id="37" creationId="{A41C9600-C739-4AD8-A19E-F0B38B6D2E6C}"/>
          </ac:picMkLst>
        </pc:picChg>
        <pc:picChg chg="del mod">
          <ac:chgData name="Stephanie Ng" userId="6f5941192369a0f4" providerId="LiveId" clId="{8E7C1F57-E1B1-4369-A6D2-C90011652B12}" dt="2019-11-11T03:06:40.083" v="866" actId="478"/>
          <ac:picMkLst>
            <pc:docMk/>
            <pc:sldMk cId="3313568593" sldId="259"/>
            <ac:picMk id="55" creationId="{1BAAA17F-82E2-454D-BE31-60E73A3EE640}"/>
          </ac:picMkLst>
        </pc:picChg>
        <pc:picChg chg="del">
          <ac:chgData name="Stephanie Ng" userId="6f5941192369a0f4" providerId="LiveId" clId="{8E7C1F57-E1B1-4369-A6D2-C90011652B12}" dt="2019-11-11T03:06:39.202" v="865" actId="478"/>
          <ac:picMkLst>
            <pc:docMk/>
            <pc:sldMk cId="3313568593" sldId="259"/>
            <ac:picMk id="56" creationId="{E7EAD90C-6AF6-4524-87A9-1EF3973A78BF}"/>
          </ac:picMkLst>
        </pc:picChg>
      </pc:sldChg>
      <pc:sldChg chg="addSp delSp modSp del">
        <pc:chgData name="Stephanie Ng" userId="6f5941192369a0f4" providerId="LiveId" clId="{8E7C1F57-E1B1-4369-A6D2-C90011652B12}" dt="2019-11-12T09:26:51.704" v="1038" actId="2696"/>
        <pc:sldMkLst>
          <pc:docMk/>
          <pc:sldMk cId="2027544243" sldId="263"/>
        </pc:sldMkLst>
        <pc:spChg chg="mod">
          <ac:chgData name="Stephanie Ng" userId="6f5941192369a0f4" providerId="LiveId" clId="{8E7C1F57-E1B1-4369-A6D2-C90011652B12}" dt="2019-10-24T22:52:03.702" v="129" actId="1076"/>
          <ac:spMkLst>
            <pc:docMk/>
            <pc:sldMk cId="2027544243" sldId="263"/>
            <ac:spMk id="8" creationId="{BC543445-7CE3-4328-A024-6E466A0CC671}"/>
          </ac:spMkLst>
        </pc:spChg>
        <pc:spChg chg="mod">
          <ac:chgData name="Stephanie Ng" userId="6f5941192369a0f4" providerId="LiveId" clId="{8E7C1F57-E1B1-4369-A6D2-C90011652B12}" dt="2019-11-11T03:02:32.521" v="830" actId="20577"/>
          <ac:spMkLst>
            <pc:docMk/>
            <pc:sldMk cId="2027544243" sldId="263"/>
            <ac:spMk id="9" creationId="{C3B46C70-1130-4782-B693-E2AB919E40FD}"/>
          </ac:spMkLst>
        </pc:spChg>
        <pc:spChg chg="mod topLvl">
          <ac:chgData name="Stephanie Ng" userId="6f5941192369a0f4" providerId="LiveId" clId="{8E7C1F57-E1B1-4369-A6D2-C90011652B12}" dt="2019-11-11T02:15:50.016" v="520" actId="1076"/>
          <ac:spMkLst>
            <pc:docMk/>
            <pc:sldMk cId="2027544243" sldId="263"/>
            <ac:spMk id="16" creationId="{4E7A4A5E-C572-4F5D-A15C-0191368977E1}"/>
          </ac:spMkLst>
        </pc:spChg>
        <pc:spChg chg="mod topLvl">
          <ac:chgData name="Stephanie Ng" userId="6f5941192369a0f4" providerId="LiveId" clId="{8E7C1F57-E1B1-4369-A6D2-C90011652B12}" dt="2019-11-11T03:04:31.059" v="851" actId="20577"/>
          <ac:spMkLst>
            <pc:docMk/>
            <pc:sldMk cId="2027544243" sldId="263"/>
            <ac:spMk id="17" creationId="{E626B069-7EDA-4850-BC78-4E1356E2C0AE}"/>
          </ac:spMkLst>
        </pc:spChg>
        <pc:spChg chg="mod">
          <ac:chgData name="Stephanie Ng" userId="6f5941192369a0f4" providerId="LiveId" clId="{8E7C1F57-E1B1-4369-A6D2-C90011652B12}" dt="2019-10-24T23:46:42.268" v="314" actId="1076"/>
          <ac:spMkLst>
            <pc:docMk/>
            <pc:sldMk cId="2027544243" sldId="263"/>
            <ac:spMk id="21" creationId="{F457BED5-184A-4D20-8D4D-A1402BE81CB4}"/>
          </ac:spMkLst>
        </pc:spChg>
        <pc:spChg chg="mod">
          <ac:chgData name="Stephanie Ng" userId="6f5941192369a0f4" providerId="LiveId" clId="{8E7C1F57-E1B1-4369-A6D2-C90011652B12}" dt="2019-11-11T03:02:22.639" v="823" actId="20577"/>
          <ac:spMkLst>
            <pc:docMk/>
            <pc:sldMk cId="2027544243" sldId="263"/>
            <ac:spMk id="22" creationId="{ADA0368C-8CBA-4357-A455-CC617AC31AFE}"/>
          </ac:spMkLst>
        </pc:spChg>
        <pc:spChg chg="mod">
          <ac:chgData name="Stephanie Ng" userId="6f5941192369a0f4" providerId="LiveId" clId="{8E7C1F57-E1B1-4369-A6D2-C90011652B12}" dt="2019-10-24T23:24:06.725" v="215" actId="1076"/>
          <ac:spMkLst>
            <pc:docMk/>
            <pc:sldMk cId="2027544243" sldId="263"/>
            <ac:spMk id="33" creationId="{A00D0106-B1AD-4394-94EF-9B8C7C81864A}"/>
          </ac:spMkLst>
        </pc:spChg>
        <pc:spChg chg="mod">
          <ac:chgData name="Stephanie Ng" userId="6f5941192369a0f4" providerId="LiveId" clId="{8E7C1F57-E1B1-4369-A6D2-C90011652B12}" dt="2019-11-11T03:03:39.851" v="841" actId="20577"/>
          <ac:spMkLst>
            <pc:docMk/>
            <pc:sldMk cId="2027544243" sldId="263"/>
            <ac:spMk id="34" creationId="{90759B5A-6021-4B55-A02F-E2EB8D801D8C}"/>
          </ac:spMkLst>
        </pc:spChg>
        <pc:spChg chg="mod topLvl">
          <ac:chgData name="Stephanie Ng" userId="6f5941192369a0f4" providerId="LiveId" clId="{8E7C1F57-E1B1-4369-A6D2-C90011652B12}" dt="2019-10-24T23:46:21.334" v="306" actId="1076"/>
          <ac:spMkLst>
            <pc:docMk/>
            <pc:sldMk cId="2027544243" sldId="263"/>
            <ac:spMk id="35" creationId="{6AEF8F92-5EB3-41FC-87C7-082D0D4E95CE}"/>
          </ac:spMkLst>
        </pc:spChg>
        <pc:spChg chg="mod topLvl">
          <ac:chgData name="Stephanie Ng" userId="6f5941192369a0f4" providerId="LiveId" clId="{8E7C1F57-E1B1-4369-A6D2-C90011652B12}" dt="2019-11-11T03:05:10.898" v="862" actId="20577"/>
          <ac:spMkLst>
            <pc:docMk/>
            <pc:sldMk cId="2027544243" sldId="263"/>
            <ac:spMk id="36" creationId="{528E84EC-DA2D-42EA-A3B1-520B76C5EAFB}"/>
          </ac:spMkLst>
        </pc:spChg>
        <pc:spChg chg="mod">
          <ac:chgData name="Stephanie Ng" userId="6f5941192369a0f4" providerId="LiveId" clId="{8E7C1F57-E1B1-4369-A6D2-C90011652B12}" dt="2019-10-25T00:18:33.456" v="470" actId="20577"/>
          <ac:spMkLst>
            <pc:docMk/>
            <pc:sldMk cId="2027544243" sldId="263"/>
            <ac:spMk id="38" creationId="{70DF0B15-321F-47DB-8CDF-4701ED2D8D82}"/>
          </ac:spMkLst>
        </pc:spChg>
        <pc:spChg chg="add mod">
          <ac:chgData name="Stephanie Ng" userId="6f5941192369a0f4" providerId="LiveId" clId="{8E7C1F57-E1B1-4369-A6D2-C90011652B12}" dt="2019-11-11T02:45:05.900" v="660" actId="1076"/>
          <ac:spMkLst>
            <pc:docMk/>
            <pc:sldMk cId="2027544243" sldId="263"/>
            <ac:spMk id="41" creationId="{91C5A402-D759-42E4-923F-460801DA45E7}"/>
          </ac:spMkLst>
        </pc:spChg>
        <pc:grpChg chg="del mod ord">
          <ac:chgData name="Stephanie Ng" userId="6f5941192369a0f4" providerId="LiveId" clId="{8E7C1F57-E1B1-4369-A6D2-C90011652B12}" dt="2019-10-21T09:07:30.277" v="26" actId="165"/>
          <ac:grpSpMkLst>
            <pc:docMk/>
            <pc:sldMk cId="2027544243" sldId="263"/>
            <ac:grpSpMk id="66" creationId="{3D61CFD0-B9B4-4F34-8363-CA5AB56EA869}"/>
          </ac:grpSpMkLst>
        </pc:grpChg>
        <pc:grpChg chg="del mod">
          <ac:chgData name="Stephanie Ng" userId="6f5941192369a0f4" providerId="LiveId" clId="{8E7C1F57-E1B1-4369-A6D2-C90011652B12}" dt="2019-10-21T09:12:26.267" v="62" actId="165"/>
          <ac:grpSpMkLst>
            <pc:docMk/>
            <pc:sldMk cId="2027544243" sldId="263"/>
            <ac:grpSpMk id="67" creationId="{078636D0-6B50-4AE4-A3B7-982FFF5CDEC9}"/>
          </ac:grpSpMkLst>
        </pc:grpChg>
        <pc:grpChg chg="del">
          <ac:chgData name="Stephanie Ng" userId="6f5941192369a0f4" providerId="LiveId" clId="{8E7C1F57-E1B1-4369-A6D2-C90011652B12}" dt="2019-11-11T02:45:02.281" v="658" actId="478"/>
          <ac:grpSpMkLst>
            <pc:docMk/>
            <pc:sldMk cId="2027544243" sldId="263"/>
            <ac:grpSpMk id="69" creationId="{0DF7285B-1E7B-469B-B464-4C42444583D4}"/>
          </ac:grpSpMkLst>
        </pc:grpChg>
        <pc:picChg chg="mod">
          <ac:chgData name="Stephanie Ng" userId="6f5941192369a0f4" providerId="LiveId" clId="{8E7C1F57-E1B1-4369-A6D2-C90011652B12}" dt="2019-10-24T23:46:30.154" v="309" actId="1076"/>
          <ac:picMkLst>
            <pc:docMk/>
            <pc:sldMk cId="2027544243" sldId="263"/>
            <ac:picMk id="6" creationId="{9BBB5018-288E-4B33-BDD4-1714D43EFD5A}"/>
          </ac:picMkLst>
        </pc:picChg>
        <pc:picChg chg="add mod ord">
          <ac:chgData name="Stephanie Ng" userId="6f5941192369a0f4" providerId="LiveId" clId="{8E7C1F57-E1B1-4369-A6D2-C90011652B12}" dt="2019-10-24T22:52:38.055" v="137" actId="1076"/>
          <ac:picMkLst>
            <pc:docMk/>
            <pc:sldMk cId="2027544243" sldId="263"/>
            <ac:picMk id="7" creationId="{EAD50D7D-A716-49D2-B781-A42AF88CB43F}"/>
          </ac:picMkLst>
        </pc:picChg>
        <pc:picChg chg="mod">
          <ac:chgData name="Stephanie Ng" userId="6f5941192369a0f4" providerId="LiveId" clId="{8E7C1F57-E1B1-4369-A6D2-C90011652B12}" dt="2019-10-24T23:46:37.089" v="312" actId="1076"/>
          <ac:picMkLst>
            <pc:docMk/>
            <pc:sldMk cId="2027544243" sldId="263"/>
            <ac:picMk id="10" creationId="{BD9DCECC-A989-4B2B-B8B2-35E6AFFB2CDC}"/>
          </ac:picMkLst>
        </pc:picChg>
        <pc:picChg chg="mod">
          <ac:chgData name="Stephanie Ng" userId="6f5941192369a0f4" providerId="LiveId" clId="{8E7C1F57-E1B1-4369-A6D2-C90011652B12}" dt="2019-10-24T23:46:39.116" v="313" actId="1076"/>
          <ac:picMkLst>
            <pc:docMk/>
            <pc:sldMk cId="2027544243" sldId="263"/>
            <ac:picMk id="12" creationId="{2E94333A-8107-46E4-8FAC-107D9C14B5FB}"/>
          </ac:picMkLst>
        </pc:picChg>
        <pc:picChg chg="add mod">
          <ac:chgData name="Stephanie Ng" userId="6f5941192369a0f4" providerId="LiveId" clId="{8E7C1F57-E1B1-4369-A6D2-C90011652B12}" dt="2019-10-24T23:01:22.576" v="159" actId="14100"/>
          <ac:picMkLst>
            <pc:docMk/>
            <pc:sldMk cId="2027544243" sldId="263"/>
            <ac:picMk id="13" creationId="{C2318C24-EDF6-4728-8C9F-EA77939E5682}"/>
          </ac:picMkLst>
        </pc:picChg>
        <pc:picChg chg="mod">
          <ac:chgData name="Stephanie Ng" userId="6f5941192369a0f4" providerId="LiveId" clId="{8E7C1F57-E1B1-4369-A6D2-C90011652B12}" dt="2019-10-24T22:52:39.881" v="138" actId="1076"/>
          <ac:picMkLst>
            <pc:docMk/>
            <pc:sldMk cId="2027544243" sldId="263"/>
            <ac:picMk id="14" creationId="{ECE4E34E-9ED0-4E89-827C-72FF078F86DD}"/>
          </ac:picMkLst>
        </pc:picChg>
        <pc:picChg chg="del mod">
          <ac:chgData name="Stephanie Ng" userId="6f5941192369a0f4" providerId="LiveId" clId="{8E7C1F57-E1B1-4369-A6D2-C90011652B12}" dt="2019-10-21T09:06:42.861" v="13" actId="478"/>
          <ac:picMkLst>
            <pc:docMk/>
            <pc:sldMk cId="2027544243" sldId="263"/>
            <ac:picMk id="19" creationId="{F9D2A1CB-9486-454C-90B8-36059C125C7E}"/>
          </ac:picMkLst>
        </pc:picChg>
        <pc:picChg chg="add del mod">
          <ac:chgData name="Stephanie Ng" userId="6f5941192369a0f4" providerId="LiveId" clId="{8E7C1F57-E1B1-4369-A6D2-C90011652B12}" dt="2019-10-21T09:10:51.481" v="39" actId="478"/>
          <ac:picMkLst>
            <pc:docMk/>
            <pc:sldMk cId="2027544243" sldId="263"/>
            <ac:picMk id="20" creationId="{A88AB1A9-1754-44CD-BA66-2147D65F71DA}"/>
          </ac:picMkLst>
        </pc:picChg>
        <pc:picChg chg="mod topLvl">
          <ac:chgData name="Stephanie Ng" userId="6f5941192369a0f4" providerId="LiveId" clId="{8E7C1F57-E1B1-4369-A6D2-C90011652B12}" dt="2019-10-24T23:22:13.527" v="166" actId="1076"/>
          <ac:picMkLst>
            <pc:docMk/>
            <pc:sldMk cId="2027544243" sldId="263"/>
            <ac:picMk id="23" creationId="{98D7BA32-04DD-4D04-B074-052212896A1D}"/>
          </ac:picMkLst>
        </pc:picChg>
        <pc:picChg chg="add del mod">
          <ac:chgData name="Stephanie Ng" userId="6f5941192369a0f4" providerId="LiveId" clId="{8E7C1F57-E1B1-4369-A6D2-C90011652B12}" dt="2019-10-21T09:10:49.673" v="38" actId="478"/>
          <ac:picMkLst>
            <pc:docMk/>
            <pc:sldMk cId="2027544243" sldId="263"/>
            <ac:picMk id="25" creationId="{500792F8-124C-4A8F-AB0F-7038A3A4EB4C}"/>
          </ac:picMkLst>
        </pc:picChg>
        <pc:picChg chg="add del mod">
          <ac:chgData name="Stephanie Ng" userId="6f5941192369a0f4" providerId="LiveId" clId="{8E7C1F57-E1B1-4369-A6D2-C90011652B12}" dt="2019-10-21T09:10:47.331" v="37" actId="478"/>
          <ac:picMkLst>
            <pc:docMk/>
            <pc:sldMk cId="2027544243" sldId="263"/>
            <ac:picMk id="27" creationId="{754C2560-4F19-4D56-80F2-8B21B24EA8F1}"/>
          </ac:picMkLst>
        </pc:picChg>
        <pc:picChg chg="add del mod">
          <ac:chgData name="Stephanie Ng" userId="6f5941192369a0f4" providerId="LiveId" clId="{8E7C1F57-E1B1-4369-A6D2-C90011652B12}" dt="2019-10-21T09:10:45.162" v="36" actId="478"/>
          <ac:picMkLst>
            <pc:docMk/>
            <pc:sldMk cId="2027544243" sldId="263"/>
            <ac:picMk id="29" creationId="{75B30473-3F99-4D20-8E71-79DD521DAD57}"/>
          </ac:picMkLst>
        </pc:picChg>
        <pc:picChg chg="del mod topLvl">
          <ac:chgData name="Stephanie Ng" userId="6f5941192369a0f4" providerId="LiveId" clId="{8E7C1F57-E1B1-4369-A6D2-C90011652B12}" dt="2019-10-21T09:09:01.305" v="28" actId="478"/>
          <ac:picMkLst>
            <pc:docMk/>
            <pc:sldMk cId="2027544243" sldId="263"/>
            <ac:picMk id="30" creationId="{F10A98D1-C161-43DC-911B-3B8220D7CED4}"/>
          </ac:picMkLst>
        </pc:picChg>
        <pc:picChg chg="add del mod">
          <ac:chgData name="Stephanie Ng" userId="6f5941192369a0f4" providerId="LiveId" clId="{8E7C1F57-E1B1-4369-A6D2-C90011652B12}" dt="2019-10-21T09:10:43.272" v="35" actId="478"/>
          <ac:picMkLst>
            <pc:docMk/>
            <pc:sldMk cId="2027544243" sldId="263"/>
            <ac:picMk id="32" creationId="{9350E309-366C-4B1F-98F3-2B1C59FAD388}"/>
          </ac:picMkLst>
        </pc:picChg>
        <pc:picChg chg="del mod topLvl">
          <ac:chgData name="Stephanie Ng" userId="6f5941192369a0f4" providerId="LiveId" clId="{8E7C1F57-E1B1-4369-A6D2-C90011652B12}" dt="2019-10-21T09:09:19.772" v="29" actId="478"/>
          <ac:picMkLst>
            <pc:docMk/>
            <pc:sldMk cId="2027544243" sldId="263"/>
            <ac:picMk id="37" creationId="{44518461-AC90-4E28-90C8-1286FDE4883F}"/>
          </ac:picMkLst>
        </pc:picChg>
        <pc:picChg chg="add del">
          <ac:chgData name="Stephanie Ng" userId="6f5941192369a0f4" providerId="LiveId" clId="{8E7C1F57-E1B1-4369-A6D2-C90011652B12}" dt="2019-10-25T00:18:23.926" v="468"/>
          <ac:picMkLst>
            <pc:docMk/>
            <pc:sldMk cId="2027544243" sldId="263"/>
            <ac:picMk id="37" creationId="{8713E62A-07FE-4D80-816B-C4C71D1E1A8B}"/>
          </ac:picMkLst>
        </pc:picChg>
        <pc:picChg chg="add mod">
          <ac:chgData name="Stephanie Ng" userId="6f5941192369a0f4" providerId="LiveId" clId="{8E7C1F57-E1B1-4369-A6D2-C90011652B12}" dt="2019-11-11T02:45:05.900" v="660" actId="1076"/>
          <ac:picMkLst>
            <pc:docMk/>
            <pc:sldMk cId="2027544243" sldId="263"/>
            <ac:picMk id="37" creationId="{F2267C93-8BAA-4396-AF58-5920D1014ADB}"/>
          </ac:picMkLst>
        </pc:picChg>
        <pc:picChg chg="mod">
          <ac:chgData name="Stephanie Ng" userId="6f5941192369a0f4" providerId="LiveId" clId="{8E7C1F57-E1B1-4369-A6D2-C90011652B12}" dt="2019-10-24T22:38:27.752" v="80" actId="14100"/>
          <ac:picMkLst>
            <pc:docMk/>
            <pc:sldMk cId="2027544243" sldId="263"/>
            <ac:picMk id="40" creationId="{8F720DA7-1607-4A2F-A436-C7DEB5B546AC}"/>
          </ac:picMkLst>
        </pc:picChg>
        <pc:picChg chg="add del mod">
          <ac:chgData name="Stephanie Ng" userId="6f5941192369a0f4" providerId="LiveId" clId="{8E7C1F57-E1B1-4369-A6D2-C90011652B12}" dt="2019-10-21T09:10:41.221" v="34" actId="478"/>
          <ac:picMkLst>
            <pc:docMk/>
            <pc:sldMk cId="2027544243" sldId="263"/>
            <ac:picMk id="44" creationId="{37E883D2-7272-495F-A24E-5F7C0DF56514}"/>
          </ac:picMkLst>
        </pc:picChg>
        <pc:picChg chg="add del mod">
          <ac:chgData name="Stephanie Ng" userId="6f5941192369a0f4" providerId="LiveId" clId="{8E7C1F57-E1B1-4369-A6D2-C90011652B12}" dt="2019-10-21T09:10:39.301" v="33" actId="478"/>
          <ac:picMkLst>
            <pc:docMk/>
            <pc:sldMk cId="2027544243" sldId="263"/>
            <ac:picMk id="47" creationId="{5BC4EE26-BA6E-41A9-91B8-7B79C75419B0}"/>
          </ac:picMkLst>
        </pc:picChg>
        <pc:picChg chg="add mod">
          <ac:chgData name="Stephanie Ng" userId="6f5941192369a0f4" providerId="LiveId" clId="{8E7C1F57-E1B1-4369-A6D2-C90011652B12}" dt="2019-10-24T23:01:23.976" v="160" actId="1076"/>
          <ac:picMkLst>
            <pc:docMk/>
            <pc:sldMk cId="2027544243" sldId="263"/>
            <ac:picMk id="49" creationId="{AC899A09-A637-42CD-B5E5-9EB888E47DF6}"/>
          </ac:picMkLst>
        </pc:picChg>
        <pc:picChg chg="add mod">
          <ac:chgData name="Stephanie Ng" userId="6f5941192369a0f4" providerId="LiveId" clId="{8E7C1F57-E1B1-4369-A6D2-C90011652B12}" dt="2019-10-24T23:22:11.778" v="165" actId="14100"/>
          <ac:picMkLst>
            <pc:docMk/>
            <pc:sldMk cId="2027544243" sldId="263"/>
            <ac:picMk id="57" creationId="{3E944C83-4F34-4EF8-AD3D-A0932B011174}"/>
          </ac:picMkLst>
        </pc:picChg>
        <pc:picChg chg="del mod topLvl">
          <ac:chgData name="Stephanie Ng" userId="6f5941192369a0f4" providerId="LiveId" clId="{8E7C1F57-E1B1-4369-A6D2-C90011652B12}" dt="2019-10-21T09:12:29.243" v="64" actId="478"/>
          <ac:picMkLst>
            <pc:docMk/>
            <pc:sldMk cId="2027544243" sldId="263"/>
            <ac:picMk id="61" creationId="{D6F6146F-5A57-4733-A4FF-25C134A73777}"/>
          </ac:picMkLst>
        </pc:picChg>
      </pc:sldChg>
      <pc:sldChg chg="delSp modSp">
        <pc:chgData name="Stephanie Ng" userId="6f5941192369a0f4" providerId="LiveId" clId="{8E7C1F57-E1B1-4369-A6D2-C90011652B12}" dt="2019-11-15T01:51:44.503" v="1083" actId="20577"/>
        <pc:sldMkLst>
          <pc:docMk/>
          <pc:sldMk cId="2880148605" sldId="265"/>
        </pc:sldMkLst>
        <pc:spChg chg="mod">
          <ac:chgData name="Stephanie Ng" userId="6f5941192369a0f4" providerId="LiveId" clId="{8E7C1F57-E1B1-4369-A6D2-C90011652B12}" dt="2019-11-15T01:51:44.503" v="1083" actId="20577"/>
          <ac:spMkLst>
            <pc:docMk/>
            <pc:sldMk cId="2880148605" sldId="265"/>
            <ac:spMk id="52" creationId="{AB3310BD-528E-4D5E-8612-65C1E5E7FF64}"/>
          </ac:spMkLst>
        </pc:spChg>
        <pc:picChg chg="mod">
          <ac:chgData name="Stephanie Ng" userId="6f5941192369a0f4" providerId="LiveId" clId="{8E7C1F57-E1B1-4369-A6D2-C90011652B12}" dt="2019-11-15T01:51:23.191" v="1067" actId="14100"/>
          <ac:picMkLst>
            <pc:docMk/>
            <pc:sldMk cId="2880148605" sldId="265"/>
            <ac:picMk id="54" creationId="{917D2458-F9C8-4879-9003-101E7C2A0CD8}"/>
          </ac:picMkLst>
        </pc:picChg>
        <pc:picChg chg="mod">
          <ac:chgData name="Stephanie Ng" userId="6f5941192369a0f4" providerId="LiveId" clId="{8E7C1F57-E1B1-4369-A6D2-C90011652B12}" dt="2019-11-15T01:50:46.798" v="1050" actId="1076"/>
          <ac:picMkLst>
            <pc:docMk/>
            <pc:sldMk cId="2880148605" sldId="265"/>
            <ac:picMk id="55" creationId="{3B8DFEB3-1A08-4D41-B275-462195E57027}"/>
          </ac:picMkLst>
        </pc:picChg>
        <pc:picChg chg="mod">
          <ac:chgData name="Stephanie Ng" userId="6f5941192369a0f4" providerId="LiveId" clId="{8E7C1F57-E1B1-4369-A6D2-C90011652B12}" dt="2019-11-15T01:51:09.519" v="1062" actId="14100"/>
          <ac:picMkLst>
            <pc:docMk/>
            <pc:sldMk cId="2880148605" sldId="265"/>
            <ac:picMk id="56" creationId="{46F462EB-E3B3-4DC1-B13F-8FCCC202258B}"/>
          </ac:picMkLst>
        </pc:picChg>
        <pc:picChg chg="del mod">
          <ac:chgData name="Stephanie Ng" userId="6f5941192369a0f4" providerId="LiveId" clId="{8E7C1F57-E1B1-4369-A6D2-C90011652B12}" dt="2019-11-15T01:50:34.198" v="1044" actId="478"/>
          <ac:picMkLst>
            <pc:docMk/>
            <pc:sldMk cId="2880148605" sldId="265"/>
            <ac:picMk id="57" creationId="{9B7025E5-278D-4253-A049-0353F3F7840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F980B-6885-493B-9712-4251BEB14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1B495F-1D2B-44E1-9C98-844174123C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31DEF-C0E7-4D0F-AE25-0632BF37F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AEC0-9BD8-4A69-87D7-9278A8DD4B0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7BC74-FB50-4968-89D8-64E8D4B5D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73646-31BA-45A8-85F1-BE83B8F87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A17A-150D-47C3-B691-C58DE4B5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2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678D3-038D-4A21-BDCD-DC3486A0E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DD4C63-F2AF-4F9A-A2DE-39929C6BE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A5D96-7AC3-4770-80E1-18EC53B3E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AEC0-9BD8-4A69-87D7-9278A8DD4B0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A1999-3C37-47DC-A9E7-463041B4D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879C1-152B-48E8-82F5-2A902E5F1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A17A-150D-47C3-B691-C58DE4B5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2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937093-326D-4028-A2B4-4D06081A22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CF330-F170-4085-B2CA-D88ADCE00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E34ED-845C-44BD-8857-EA0210FED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AEC0-9BD8-4A69-87D7-9278A8DD4B0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4B652-EEB9-4F39-AD56-780825A87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B1016-3B60-4A84-A903-C3EF906D8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A17A-150D-47C3-B691-C58DE4B5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0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8196B-A68E-40EA-AE3E-A3C517F35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2EFB2-4D4A-4953-B991-DB50E04FF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EEFCA-054E-4ED6-B0E5-090B16420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AEC0-9BD8-4A69-87D7-9278A8DD4B0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5B797-ED7E-45DA-B638-4977C2997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8834F-AD2B-4B8D-B1EA-C25C231C4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A17A-150D-47C3-B691-C58DE4B5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6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927FE-62B9-4D1A-B895-DD7CFBBFF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EF27A-8166-426E-B19D-CF575D4CE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61D9E-F61D-4F83-8526-76FA55BE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AEC0-9BD8-4A69-87D7-9278A8DD4B0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3C090-190B-4D8F-A7DF-072DA44D9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0E95D-0395-4817-B490-31995B8D7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A17A-150D-47C3-B691-C58DE4B5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3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ECA27-BB5E-428F-8D93-88A36B50B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59CC7-1B0A-4917-B217-ED511E9DD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8DA30-ABF4-48D4-9683-10059515A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F132A-2005-4A6B-8D21-553DFFF11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AEC0-9BD8-4A69-87D7-9278A8DD4B0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FAEFB4-4743-41DF-BABE-A0876A90E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07C53-ED6D-464F-BDD6-A7825EBF7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A17A-150D-47C3-B691-C58DE4B5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05EEE-940B-449A-A9D5-492C13D15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160EB-067C-4180-A353-C8235AD52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560815-55D6-4744-AF87-1B519E706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7D9A21-247E-4790-8F79-9314F19C04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80E92E-07A5-4EBD-AF70-95D4F64D83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4A8144-9A11-45FE-8092-53F55A497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AEC0-9BD8-4A69-87D7-9278A8DD4B0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0913BD-392B-40AE-80B8-D8604699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A12515-7727-49AF-9983-DC82FC122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A17A-150D-47C3-B691-C58DE4B5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00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8D944-0B4E-4EBA-A6DF-E112CA411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30A9B2-6ACE-4788-A03A-5A6D4F3F6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AEC0-9BD8-4A69-87D7-9278A8DD4B0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84235F-F6A0-443E-81A3-8A787332A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CD84C-940A-44A9-9D6B-94B6D3CC9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A17A-150D-47C3-B691-C58DE4B5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3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CA1908-2690-4FE5-A238-6B34C56C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AEC0-9BD8-4A69-87D7-9278A8DD4B0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AAC524-21FF-4E2C-999E-6B6A7FDC6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DF372-CADB-4900-94AD-A4DFB04FF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A17A-150D-47C3-B691-C58DE4B5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7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A895C-390A-4027-AA72-ADF9FCAAD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25776-084F-4586-AAF5-0032FEFDE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F5BA0-DFC2-4834-A2C9-E7100CAD7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6B511-B743-499F-99BE-523409774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AEC0-9BD8-4A69-87D7-9278A8DD4B0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FAEF5-B511-4DBF-B3D5-EEA934AF8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B49A1-FFDA-4BEF-9F8F-5C4895003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A17A-150D-47C3-B691-C58DE4B5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8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D71E9-438A-4C31-951D-A363585E7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7FFDCF-81C1-4B57-8955-5B13E23FC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4F79F-2F47-480B-A864-E28B49D38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9AD29-C42C-4126-8570-AD7BC0193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AEC0-9BD8-4A69-87D7-9278A8DD4B0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C9EC8-3543-4DCB-8373-1E15D7B16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1B22F-CA37-4A43-B813-58B1AC2B6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A17A-150D-47C3-B691-C58DE4B5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2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80D610-3DDA-422F-95F5-7484C15AF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CB62C-5556-4BD7-BFA3-D94B7309C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3964E-D828-4037-9BC7-8FE85C8D11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8AEC0-9BD8-4A69-87D7-9278A8DD4B0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D2331-C895-4606-979E-4D4DFE706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03C33-A037-488C-855D-3C46AA7585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AA17A-150D-47C3-B691-C58DE4B5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jp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microsoft.com/office/2007/relationships/hdphoto" Target="../media/hdphoto3.wdp"/><Relationship Id="rId7" Type="http://schemas.openxmlformats.org/officeDocument/2006/relationships/image" Target="../media/image12.png"/><Relationship Id="rId12" Type="http://schemas.microsoft.com/office/2007/relationships/hdphoto" Target="../media/hdphoto7.wdp"/><Relationship Id="rId17" Type="http://schemas.openxmlformats.org/officeDocument/2006/relationships/image" Target="../media/image17.png"/><Relationship Id="rId2" Type="http://schemas.openxmlformats.org/officeDocument/2006/relationships/image" Target="../media/image9.png"/><Relationship Id="rId16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microsoft.com/office/2007/relationships/hdphoto" Target="../media/hdphoto6.wdp"/><Relationship Id="rId4" Type="http://schemas.openxmlformats.org/officeDocument/2006/relationships/image" Target="../media/image10.jpg"/><Relationship Id="rId9" Type="http://schemas.openxmlformats.org/officeDocument/2006/relationships/image" Target="../media/image13.png"/><Relationship Id="rId14" Type="http://schemas.microsoft.com/office/2007/relationships/hdphoto" Target="../media/hdphoto8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jpg"/><Relationship Id="rId7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11.wdp"/><Relationship Id="rId5" Type="http://schemas.openxmlformats.org/officeDocument/2006/relationships/image" Target="../media/image8.png"/><Relationship Id="rId10" Type="http://schemas.openxmlformats.org/officeDocument/2006/relationships/image" Target="../media/image21.png"/><Relationship Id="rId4" Type="http://schemas.openxmlformats.org/officeDocument/2006/relationships/image" Target="../media/image7.jpg"/><Relationship Id="rId9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6.png"/><Relationship Id="rId18" Type="http://schemas.microsoft.com/office/2007/relationships/hdphoto" Target="../media/hdphoto17.wdp"/><Relationship Id="rId3" Type="http://schemas.openxmlformats.org/officeDocument/2006/relationships/image" Target="../media/image22.png"/><Relationship Id="rId7" Type="http://schemas.microsoft.com/office/2007/relationships/hdphoto" Target="../media/hdphoto13.wdp"/><Relationship Id="rId12" Type="http://schemas.openxmlformats.org/officeDocument/2006/relationships/image" Target="../media/image19.png"/><Relationship Id="rId17" Type="http://schemas.openxmlformats.org/officeDocument/2006/relationships/image" Target="../media/image27.png"/><Relationship Id="rId2" Type="http://schemas.openxmlformats.org/officeDocument/2006/relationships/image" Target="../media/image7.jpg"/><Relationship Id="rId16" Type="http://schemas.microsoft.com/office/2007/relationships/hdphoto" Target="../media/hdphoto16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microsoft.com/office/2007/relationships/hdphoto" Target="../media/hdphoto15.wdp"/><Relationship Id="rId5" Type="http://schemas.openxmlformats.org/officeDocument/2006/relationships/image" Target="../media/image2.png"/><Relationship Id="rId15" Type="http://schemas.openxmlformats.org/officeDocument/2006/relationships/image" Target="../media/image26.png"/><Relationship Id="rId10" Type="http://schemas.openxmlformats.org/officeDocument/2006/relationships/image" Target="../media/image25.png"/><Relationship Id="rId19" Type="http://schemas.openxmlformats.org/officeDocument/2006/relationships/image" Target="../media/image28.png"/><Relationship Id="rId4" Type="http://schemas.microsoft.com/office/2007/relationships/hdphoto" Target="../media/hdphoto12.wdp"/><Relationship Id="rId9" Type="http://schemas.microsoft.com/office/2007/relationships/hdphoto" Target="../media/hdphoto14.wdp"/><Relationship Id="rId1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bottle&#10;&#10;Description automatically generated">
            <a:extLst>
              <a:ext uri="{FF2B5EF4-FFF2-40B4-BE49-F238E27FC236}">
                <a16:creationId xmlns:a16="http://schemas.microsoft.com/office/drawing/2014/main" id="{2E732538-E09C-4506-BCD3-9844F6EE5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95" y="811887"/>
            <a:ext cx="2324662" cy="13964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17E255-BF30-4075-8BAC-51A47B3E6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08" y="-125149"/>
            <a:ext cx="3438806" cy="805375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KIT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0CD3F7-15D7-490D-9FE8-B1D5CC1E96BF}"/>
              </a:ext>
            </a:extLst>
          </p:cNvPr>
          <p:cNvSpPr txBox="1">
            <a:spLocks/>
          </p:cNvSpPr>
          <p:nvPr/>
        </p:nvSpPr>
        <p:spPr>
          <a:xfrm>
            <a:off x="4386445" y="-125149"/>
            <a:ext cx="2099914" cy="9199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YOU?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42B0B9-0FF8-4031-8683-1CA10BF82C9D}"/>
              </a:ext>
            </a:extLst>
          </p:cNvPr>
          <p:cNvSpPr txBox="1">
            <a:spLocks/>
          </p:cNvSpPr>
          <p:nvPr/>
        </p:nvSpPr>
        <p:spPr>
          <a:xfrm>
            <a:off x="3157348" y="299744"/>
            <a:ext cx="2001783" cy="2984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IS RIGHT FOR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543445-7CE3-4328-A024-6E466A0CC671}"/>
              </a:ext>
            </a:extLst>
          </p:cNvPr>
          <p:cNvSpPr txBox="1"/>
          <p:nvPr/>
        </p:nvSpPr>
        <p:spPr>
          <a:xfrm>
            <a:off x="320695" y="2002606"/>
            <a:ext cx="2501006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Daily Essential Kit 90 Servings Contains: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Isotonix® Multivitamin 300 g bottle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Isotonix Activated B-Complex 300 g bottle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Isotonix OPC-3 300 g bottle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Isotonix Calcium Plus 300 g bottle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B46C70-1130-4782-B693-E2AB919E40FD}"/>
              </a:ext>
            </a:extLst>
          </p:cNvPr>
          <p:cNvSpPr txBox="1"/>
          <p:nvPr/>
        </p:nvSpPr>
        <p:spPr>
          <a:xfrm>
            <a:off x="345955" y="2804957"/>
            <a:ext cx="13179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| $285.25 SGD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160309A-8A61-4A15-A9E8-A679F905D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27" y="3418643"/>
            <a:ext cx="1633059" cy="1190058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1F377B7C-B024-4474-9B94-9B10B5E3B519}"/>
              </a:ext>
            </a:extLst>
          </p:cNvPr>
          <p:cNvGrpSpPr/>
          <p:nvPr/>
        </p:nvGrpSpPr>
        <p:grpSpPr>
          <a:xfrm>
            <a:off x="3865156" y="3344219"/>
            <a:ext cx="2365888" cy="1465979"/>
            <a:chOff x="3967363" y="4417256"/>
            <a:chExt cx="3161194" cy="2070034"/>
          </a:xfrm>
        </p:grpSpPr>
        <p:pic>
          <p:nvPicPr>
            <p:cNvPr id="28" name="Picture 27" descr="A close up of a sign&#10;&#10;Description automatically generated">
              <a:extLst>
                <a:ext uri="{FF2B5EF4-FFF2-40B4-BE49-F238E27FC236}">
                  <a16:creationId xmlns:a16="http://schemas.microsoft.com/office/drawing/2014/main" id="{C104229A-2862-45EE-AA4D-9850EAC0D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7363" y="4858220"/>
              <a:ext cx="1328231" cy="132823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A3F78ED-BAE0-4A95-B1EC-CFED5E4BB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750" r="95250">
                          <a14:foregroundMark x1="10250" y1="23250" x2="10750" y2="28750"/>
                          <a14:foregroundMark x1="28750" y1="42000" x2="73500" y2="49250"/>
                          <a14:foregroundMark x1="28500" y1="35750" x2="24750" y2="66000"/>
                          <a14:foregroundMark x1="24750" y1="66000" x2="24750" y2="66000"/>
                          <a14:foregroundMark x1="22500" y1="81750" x2="69250" y2="81750"/>
                          <a14:foregroundMark x1="69250" y1="81750" x2="75000" y2="81000"/>
                          <a14:foregroundMark x1="86000" y1="69250" x2="85750" y2="84000"/>
                          <a14:foregroundMark x1="89750" y1="25000" x2="89519" y2="42107"/>
                          <a14:foregroundMark x1="10750" y1="74750" x2="13000" y2="84750"/>
                          <a14:foregroundMark x1="18750" y1="78250" x2="68250" y2="74750"/>
                          <a14:foregroundMark x1="20000" y1="86750" x2="39750" y2="86250"/>
                          <a14:foregroundMark x1="39750" y1="86250" x2="54750" y2="86250"/>
                          <a14:foregroundMark x1="54750" y1="86250" x2="58250" y2="85500"/>
                          <a14:foregroundMark x1="9250" y1="79250" x2="9250" y2="79250"/>
                          <a14:foregroundMark x1="10750" y1="88000" x2="10750" y2="88000"/>
                          <a14:foregroundMark x1="15250" y1="87000" x2="15250" y2="87000"/>
                          <a14:foregroundMark x1="14500" y1="86000" x2="11000" y2="76250"/>
                          <a14:foregroundMark x1="11000" y1="77000" x2="9250" y2="88500"/>
                          <a14:foregroundMark x1="70250" y1="22500" x2="83500" y2="23750"/>
                          <a14:foregroundMark x1="83500" y1="23750" x2="84500" y2="23500"/>
                          <a14:foregroundMark x1="90000" y1="22750" x2="68000" y2="22750"/>
                          <a14:foregroundMark x1="89500" y1="22750" x2="71250" y2="21250"/>
                          <a14:foregroundMark x1="90750" y1="26000" x2="84250" y2="55750"/>
                          <a14:foregroundMark x1="86000" y1="56250" x2="83500" y2="78250"/>
                          <a14:foregroundMark x1="71000" y1="32250" x2="64750" y2="62250"/>
                          <a14:foregroundMark x1="39250" y1="31750" x2="60500" y2="26750"/>
                          <a14:foregroundMark x1="10000" y1="80000" x2="10250" y2="66000"/>
                          <a14:foregroundMark x1="10250" y1="66000" x2="11750" y2="62250"/>
                          <a14:foregroundMark x1="42750" y1="80000" x2="48750" y2="76250"/>
                          <a14:foregroundMark x1="59500" y1="86750" x2="72000" y2="86750"/>
                          <a14:foregroundMark x1="72000" y1="86750" x2="84500" y2="86250"/>
                          <a14:foregroundMark x1="84500" y1="86250" x2="84500" y2="86250"/>
                          <a14:foregroundMark x1="82000" y1="86750" x2="91250" y2="86250"/>
                          <a14:foregroundMark x1="81750" y1="31000" x2="81750" y2="46000"/>
                          <a14:foregroundMark x1="81750" y1="46000" x2="82750" y2="49250"/>
                          <a14:foregroundMark x1="74000" y1="33750" x2="74000" y2="51750"/>
                          <a14:foregroundMark x1="74000" y1="51750" x2="76500" y2="54500"/>
                          <a14:foregroundMark x1="79000" y1="34250" x2="75000" y2="57000"/>
                          <a14:foregroundMark x1="87704" y1="60949" x2="89000" y2="86000"/>
                          <a14:foregroundMark x1="91243" y1="85250" x2="91250" y2="85500"/>
                          <a14:foregroundMark x1="63500" y1="67500" x2="79750" y2="66750"/>
                          <a14:foregroundMark x1="79750" y1="66750" x2="67000" y2="67250"/>
                          <a14:foregroundMark x1="67000" y1="67250" x2="65500" y2="70000"/>
                          <a14:foregroundMark x1="25250" y1="89250" x2="7750" y2="87750"/>
                          <a14:foregroundMark x1="9750" y1="85500" x2="7750" y2="22500"/>
                          <a14:foregroundMark x1="24500" y1="89250" x2="38000" y2="89250"/>
                          <a14:foregroundMark x1="38000" y1="89250" x2="48000" y2="88000"/>
                          <a14:foregroundMark x1="69500" y1="89250" x2="92000" y2="86750"/>
                          <a14:foregroundMark x1="90500" y1="32250" x2="91468" y2="42187"/>
                          <a14:foregroundMark x1="88750" y1="61500" x2="88250" y2="75500"/>
                          <a14:foregroundMark x1="89750" y1="68500" x2="91250" y2="83000"/>
                          <a14:foregroundMark x1="92250" y1="86750" x2="92250" y2="86750"/>
                          <a14:foregroundMark x1="90750" y1="85250" x2="90750" y2="85250"/>
                          <a14:foregroundMark x1="92000" y1="85500" x2="92000" y2="85500"/>
                          <a14:foregroundMark x1="75250" y1="30250" x2="76000" y2="56250"/>
                          <a14:foregroundMark x1="58250" y1="30250" x2="23000" y2="40000"/>
                          <a14:backgroundMark x1="90750" y1="54500" x2="92175" y2="61623"/>
                          <a14:backgroundMark x1="94250" y1="82691" x2="94250" y2="85250"/>
                          <a14:backgroundMark x1="94250" y1="61500" x2="94250" y2="70674"/>
                          <a14:backgroundMark x1="93000" y1="42250" x2="92250" y2="60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8648" y="4417256"/>
              <a:ext cx="1929909" cy="2070034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00D0106-B1AD-4394-94EF-9B8C7C81864A}"/>
              </a:ext>
            </a:extLst>
          </p:cNvPr>
          <p:cNvSpPr txBox="1"/>
          <p:nvPr/>
        </p:nvSpPr>
        <p:spPr>
          <a:xfrm>
            <a:off x="461554" y="4639605"/>
            <a:ext cx="15392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Weigh loss Tea/Coffee: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Trim Tea :30 Packets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Trim Café 15 Packets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759B5A-6021-4B55-A02F-E2EB8D801D8C}"/>
              </a:ext>
            </a:extLst>
          </p:cNvPr>
          <p:cNvSpPr txBox="1"/>
          <p:nvPr/>
        </p:nvSpPr>
        <p:spPr>
          <a:xfrm>
            <a:off x="461554" y="5121528"/>
            <a:ext cx="13179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| $129.50 SGD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EF8F92-5EB3-41FC-87C7-082D0D4E95CE}"/>
              </a:ext>
            </a:extLst>
          </p:cNvPr>
          <p:cNvSpPr txBox="1"/>
          <p:nvPr/>
        </p:nvSpPr>
        <p:spPr>
          <a:xfrm>
            <a:off x="3816774" y="4671571"/>
            <a:ext cx="275782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Sleep &amp; Energy Drink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Isotonix Turn up Single Box 30 Packets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Isotonix Turn Down Single Box 30 Packets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8E84EC-DA2D-42EA-A3B1-520B76C5EAFB}"/>
              </a:ext>
            </a:extLst>
          </p:cNvPr>
          <p:cNvSpPr txBox="1"/>
          <p:nvPr/>
        </p:nvSpPr>
        <p:spPr>
          <a:xfrm>
            <a:off x="3927630" y="5124240"/>
            <a:ext cx="13179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| $207.75 SGD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0DF0B15-321F-47DB-8CDF-4701ED2D8D82}"/>
              </a:ext>
            </a:extLst>
          </p:cNvPr>
          <p:cNvSpPr txBox="1"/>
          <p:nvPr/>
        </p:nvSpPr>
        <p:spPr>
          <a:xfrm>
            <a:off x="891946" y="5411099"/>
            <a:ext cx="9781086" cy="1123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Credit Card Option: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Name: ________________________________________________Email: _________________________________ Phone: __________________________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Address:___________________________________________________________City: _____________________________  State: ___  Zip :____________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Credit Card #: _________________________________________________Exp Date:______________  CVV: _________________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B244D4-681D-4C31-B409-628D48B5B672}"/>
              </a:ext>
            </a:extLst>
          </p:cNvPr>
          <p:cNvSpPr txBox="1"/>
          <p:nvPr/>
        </p:nvSpPr>
        <p:spPr>
          <a:xfrm>
            <a:off x="1231156" y="6559938"/>
            <a:ext cx="91232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*These statements have not been evaluated by the Food and Drug Administration. These products are not intended to diagnose, treat, cure or prevent any disease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341C96-7516-43EA-8F7F-5B91E58E8501}"/>
              </a:ext>
            </a:extLst>
          </p:cNvPr>
          <p:cNvGrpSpPr/>
          <p:nvPr/>
        </p:nvGrpSpPr>
        <p:grpSpPr>
          <a:xfrm>
            <a:off x="3865156" y="761301"/>
            <a:ext cx="3693065" cy="2359082"/>
            <a:chOff x="8041329" y="540093"/>
            <a:chExt cx="3693065" cy="2585574"/>
          </a:xfrm>
        </p:grpSpPr>
        <p:pic>
          <p:nvPicPr>
            <p:cNvPr id="20" name="Picture 19" descr="A close up of a device&#10;&#10;Description automatically generated">
              <a:extLst>
                <a:ext uri="{FF2B5EF4-FFF2-40B4-BE49-F238E27FC236}">
                  <a16:creationId xmlns:a16="http://schemas.microsoft.com/office/drawing/2014/main" id="{B4CED325-D2C3-4DD1-91EF-40EA619E4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1275" y="540093"/>
              <a:ext cx="1479189" cy="161672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457BED5-184A-4D20-8D4D-A1402BE81CB4}"/>
                </a:ext>
              </a:extLst>
            </p:cNvPr>
            <p:cNvSpPr txBox="1"/>
            <p:nvPr/>
          </p:nvSpPr>
          <p:spPr>
            <a:xfrm>
              <a:off x="8041329" y="2070973"/>
              <a:ext cx="3693065" cy="869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Isotonix Daily Essential Packets: 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Single Box (30 packets) 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Isotonix OPC-3® 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Isotonix® Multivitamin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Isotonix® Activated B-Complex 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Isotonix® Calcium Plus 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DA0368C-8CBA-4357-A455-CC617AC31AFE}"/>
                </a:ext>
              </a:extLst>
            </p:cNvPr>
            <p:cNvSpPr txBox="1"/>
            <p:nvPr/>
          </p:nvSpPr>
          <p:spPr>
            <a:xfrm>
              <a:off x="8085514" y="2871751"/>
              <a:ext cx="105189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COST | $115.50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B83AC24-5DFE-47FB-B999-8B0D08FABBD2}"/>
                </a:ext>
              </a:extLst>
            </p:cNvPr>
            <p:cNvSpPr txBox="1"/>
            <p:nvPr/>
          </p:nvSpPr>
          <p:spPr>
            <a:xfrm>
              <a:off x="9887861" y="919565"/>
              <a:ext cx="11833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Convenient On-The-Go Packets with Four Essential customer favorites</a:t>
              </a: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223F8E1-E9A3-4CDB-8280-2F69FB1A10B7}"/>
              </a:ext>
            </a:extLst>
          </p:cNvPr>
          <p:cNvCxnSpPr/>
          <p:nvPr/>
        </p:nvCxnSpPr>
        <p:spPr>
          <a:xfrm>
            <a:off x="3496314" y="1047638"/>
            <a:ext cx="0" cy="37685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6DBE5A3-DD64-4467-A546-57E3324D40D3}"/>
              </a:ext>
            </a:extLst>
          </p:cNvPr>
          <p:cNvCxnSpPr/>
          <p:nvPr/>
        </p:nvCxnSpPr>
        <p:spPr>
          <a:xfrm>
            <a:off x="7470294" y="915463"/>
            <a:ext cx="0" cy="37685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099E528-165E-4AD6-9F77-A4147B87B2A5}"/>
              </a:ext>
            </a:extLst>
          </p:cNvPr>
          <p:cNvCxnSpPr/>
          <p:nvPr/>
        </p:nvCxnSpPr>
        <p:spPr>
          <a:xfrm>
            <a:off x="461554" y="3125667"/>
            <a:ext cx="10211478" cy="195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3AF9323D-6A9F-4A61-815C-D653624E2E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4684" y="3268683"/>
            <a:ext cx="3693063" cy="1655615"/>
          </a:xfrm>
          <a:prstGeom prst="rect">
            <a:avLst/>
          </a:prstGeom>
        </p:spPr>
      </p:pic>
      <p:sp>
        <p:nvSpPr>
          <p:cNvPr id="44" name="Star: 7 Points 43">
            <a:extLst>
              <a:ext uri="{FF2B5EF4-FFF2-40B4-BE49-F238E27FC236}">
                <a16:creationId xmlns:a16="http://schemas.microsoft.com/office/drawing/2014/main" id="{56263EB5-B36B-40E2-B38B-236834F8125B}"/>
              </a:ext>
            </a:extLst>
          </p:cNvPr>
          <p:cNvSpPr/>
          <p:nvPr/>
        </p:nvSpPr>
        <p:spPr>
          <a:xfrm>
            <a:off x="10612518" y="4052063"/>
            <a:ext cx="1453479" cy="1175084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$575 SGD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4A89B95-5507-4B16-9F78-010FB2BF5E3B}"/>
              </a:ext>
            </a:extLst>
          </p:cNvPr>
          <p:cNvGrpSpPr/>
          <p:nvPr/>
        </p:nvGrpSpPr>
        <p:grpSpPr>
          <a:xfrm>
            <a:off x="7775273" y="752735"/>
            <a:ext cx="3482049" cy="2306602"/>
            <a:chOff x="7871703" y="624701"/>
            <a:chExt cx="3482049" cy="230660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0E0F9A3-324F-4815-A8F0-8DF10CB32E8D}"/>
                </a:ext>
              </a:extLst>
            </p:cNvPr>
            <p:cNvSpPr txBox="1"/>
            <p:nvPr/>
          </p:nvSpPr>
          <p:spPr>
            <a:xfrm>
              <a:off x="7871703" y="1923037"/>
              <a:ext cx="3482049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Digestive Kit Contains: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Ultimate Aloe Juice® Strawberry Kiwi Flavor 32 oz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Isotonix Digestive Enzymes with Probiotics 300mg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8E4E0A7-C986-4A63-BE02-33DD2D3FCECE}"/>
                </a:ext>
              </a:extLst>
            </p:cNvPr>
            <p:cNvSpPr txBox="1"/>
            <p:nvPr/>
          </p:nvSpPr>
          <p:spPr>
            <a:xfrm>
              <a:off x="7977035" y="2677387"/>
              <a:ext cx="124906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COST </a:t>
              </a: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| $99.75 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SGD</a:t>
              </a:r>
            </a:p>
          </p:txBody>
        </p:sp>
        <p:pic>
          <p:nvPicPr>
            <p:cNvPr id="49" name="Picture 48" descr="A close up of a bottle&#10;&#10;Description automatically generated">
              <a:extLst>
                <a:ext uri="{FF2B5EF4-FFF2-40B4-BE49-F238E27FC236}">
                  <a16:creationId xmlns:a16="http://schemas.microsoft.com/office/drawing/2014/main" id="{8813FD76-504F-4276-8CF0-CD4A9799D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7035" y="638742"/>
              <a:ext cx="495930" cy="1230268"/>
            </a:xfrm>
            <a:prstGeom prst="rect">
              <a:avLst/>
            </a:prstGeom>
          </p:spPr>
        </p:pic>
        <p:pic>
          <p:nvPicPr>
            <p:cNvPr id="50" name="Picture 49" descr="A picture containing toiletry&#10;&#10;Description automatically generated">
              <a:extLst>
                <a:ext uri="{FF2B5EF4-FFF2-40B4-BE49-F238E27FC236}">
                  <a16:creationId xmlns:a16="http://schemas.microsoft.com/office/drawing/2014/main" id="{796028B3-4E4F-4479-B8AF-625F11E08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5882">
                          <a14:foregroundMark x1="30000" y1="17400" x2="33529" y2="47600"/>
                          <a14:foregroundMark x1="35294" y1="77600" x2="64706" y2="78000"/>
                          <a14:foregroundMark x1="50000" y1="77200" x2="75294" y2="77200"/>
                          <a14:foregroundMark x1="67647" y1="42400" x2="62353" y2="66200"/>
                          <a14:foregroundMark x1="16471" y1="75800" x2="36471" y2="76800"/>
                          <a14:foregroundMark x1="12353" y1="74800" x2="12353" y2="74800"/>
                          <a14:foregroundMark x1="91765" y1="75800" x2="91765" y2="75800"/>
                          <a14:foregroundMark x1="65882" y1="77200" x2="65882" y2="77200"/>
                          <a14:foregroundMark x1="75882" y1="76800" x2="75882" y2="76800"/>
                          <a14:foregroundMark x1="63529" y1="79400" x2="90588" y2="76200"/>
                          <a14:foregroundMark x1="66471" y1="76200" x2="83529" y2="76200"/>
                          <a14:foregroundMark x1="79412" y1="77200" x2="95882" y2="77600"/>
                          <a14:foregroundMark x1="78235" y1="76200" x2="51176" y2="76200"/>
                          <a14:foregroundMark x1="77059" y1="75800" x2="58235" y2="7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7428" y="624701"/>
              <a:ext cx="492788" cy="1686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0961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E255-BF30-4075-8BAC-51A47B3E6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08" y="-125149"/>
            <a:ext cx="3438806" cy="805375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KIT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0CD3F7-15D7-490D-9FE8-B1D5CC1E96BF}"/>
              </a:ext>
            </a:extLst>
          </p:cNvPr>
          <p:cNvSpPr txBox="1">
            <a:spLocks/>
          </p:cNvSpPr>
          <p:nvPr/>
        </p:nvSpPr>
        <p:spPr>
          <a:xfrm>
            <a:off x="4386445" y="-125149"/>
            <a:ext cx="2099914" cy="9199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YOU?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42B0B9-0FF8-4031-8683-1CA10BF82C9D}"/>
              </a:ext>
            </a:extLst>
          </p:cNvPr>
          <p:cNvSpPr txBox="1">
            <a:spLocks/>
          </p:cNvSpPr>
          <p:nvPr/>
        </p:nvSpPr>
        <p:spPr>
          <a:xfrm>
            <a:off x="3157348" y="299744"/>
            <a:ext cx="2001783" cy="2984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IS RIGHT FOR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0DF0B15-321F-47DB-8CDF-4701ED2D8D82}"/>
              </a:ext>
            </a:extLst>
          </p:cNvPr>
          <p:cNvSpPr txBox="1"/>
          <p:nvPr/>
        </p:nvSpPr>
        <p:spPr>
          <a:xfrm>
            <a:off x="891946" y="5411099"/>
            <a:ext cx="9781086" cy="1123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Credit Card Option: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Name: ________________________________________________Email: _________________________________ Phone: __________________________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Address:___________________________________________________________City: _____________________________  State: ___  Zip :____________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Credit Card #: _________________________________________________Exp Date:______________  CVV: _________________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B244D4-681D-4C31-B409-628D48B5B672}"/>
              </a:ext>
            </a:extLst>
          </p:cNvPr>
          <p:cNvSpPr txBox="1"/>
          <p:nvPr/>
        </p:nvSpPr>
        <p:spPr>
          <a:xfrm>
            <a:off x="1231156" y="6559938"/>
            <a:ext cx="91232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*These statements have not been evaluated by the Food and Drug Administration. These products are not intended to diagnose, treat, cure or prevent any disease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223F8E1-E9A3-4CDB-8280-2F69FB1A10B7}"/>
              </a:ext>
            </a:extLst>
          </p:cNvPr>
          <p:cNvCxnSpPr/>
          <p:nvPr/>
        </p:nvCxnSpPr>
        <p:spPr>
          <a:xfrm>
            <a:off x="3969695" y="1166901"/>
            <a:ext cx="0" cy="37685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6DBE5A3-DD64-4467-A546-57E3324D40D3}"/>
              </a:ext>
            </a:extLst>
          </p:cNvPr>
          <p:cNvCxnSpPr/>
          <p:nvPr/>
        </p:nvCxnSpPr>
        <p:spPr>
          <a:xfrm>
            <a:off x="7739143" y="1085257"/>
            <a:ext cx="0" cy="37685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099E528-165E-4AD6-9F77-A4147B87B2A5}"/>
              </a:ext>
            </a:extLst>
          </p:cNvPr>
          <p:cNvCxnSpPr/>
          <p:nvPr/>
        </p:nvCxnSpPr>
        <p:spPr>
          <a:xfrm>
            <a:off x="461554" y="3125667"/>
            <a:ext cx="10211478" cy="195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C543445-7CE3-4328-A024-6E466A0CC671}"/>
              </a:ext>
            </a:extLst>
          </p:cNvPr>
          <p:cNvSpPr txBox="1"/>
          <p:nvPr/>
        </p:nvSpPr>
        <p:spPr>
          <a:xfrm>
            <a:off x="782852" y="2180537"/>
            <a:ext cx="222528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Blood Sugar Balance Contains: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Isotonix®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Isochrome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( 30 Serving)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TLS CORE ( 120 Counts)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B46C70-1130-4782-B693-E2AB919E40FD}"/>
              </a:ext>
            </a:extLst>
          </p:cNvPr>
          <p:cNvSpPr txBox="1"/>
          <p:nvPr/>
        </p:nvSpPr>
        <p:spPr>
          <a:xfrm>
            <a:off x="797975" y="2804956"/>
            <a:ext cx="1477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| $155.25   SGD</a:t>
            </a:r>
          </a:p>
        </p:txBody>
      </p:sp>
      <p:pic>
        <p:nvPicPr>
          <p:cNvPr id="15" name="Picture 14" descr="A picture containing toiletry, lotion&#10;&#10;Description automatically generated">
            <a:extLst>
              <a:ext uri="{FF2B5EF4-FFF2-40B4-BE49-F238E27FC236}">
                <a16:creationId xmlns:a16="http://schemas.microsoft.com/office/drawing/2014/main" id="{D0CAE220-40CC-47EC-843A-8D641191A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00" b="93250" l="10000" r="90000">
                        <a14:foregroundMark x1="50500" y1="7250" x2="54750" y2="63250"/>
                        <a14:foregroundMark x1="39750" y1="4500" x2="56500" y2="5500"/>
                        <a14:foregroundMark x1="37750" y1="89750" x2="56250" y2="90000"/>
                        <a14:foregroundMark x1="38250" y1="91500" x2="53000" y2="93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96" y="623935"/>
            <a:ext cx="1420420" cy="14204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57BED5-184A-4D20-8D4D-A1402BE81CB4}"/>
              </a:ext>
            </a:extLst>
          </p:cNvPr>
          <p:cNvSpPr txBox="1"/>
          <p:nvPr/>
        </p:nvSpPr>
        <p:spPr>
          <a:xfrm>
            <a:off x="4354661" y="2154137"/>
            <a:ext cx="32505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Cholesterol Maintenance Contains:</a:t>
            </a:r>
            <a:b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Heart Health™ Advanced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LipiTrim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™ Ultra ( 60 Capsule)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Heart Health™ Essential Omega III Fish Oil with Vitamin 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A0368C-8CBA-4357-A455-CC617AC31AFE}"/>
              </a:ext>
            </a:extLst>
          </p:cNvPr>
          <p:cNvSpPr txBox="1"/>
          <p:nvPr/>
        </p:nvSpPr>
        <p:spPr>
          <a:xfrm>
            <a:off x="4385994" y="2785922"/>
            <a:ext cx="14684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| $162.5 SGD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00D0106-B1AD-4394-94EF-9B8C7C81864A}"/>
              </a:ext>
            </a:extLst>
          </p:cNvPr>
          <p:cNvSpPr txBox="1"/>
          <p:nvPr/>
        </p:nvSpPr>
        <p:spPr>
          <a:xfrm>
            <a:off x="8315721" y="2160763"/>
            <a:ext cx="24040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Healthy Blood Pressure Support: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Isotonix®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OPC-3 ( 90 Serving)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Isotonix®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Calcium ( 90 Serving)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759B5A-6021-4B55-A02F-E2EB8D801D8C}"/>
              </a:ext>
            </a:extLst>
          </p:cNvPr>
          <p:cNvSpPr txBox="1"/>
          <p:nvPr/>
        </p:nvSpPr>
        <p:spPr>
          <a:xfrm>
            <a:off x="8344234" y="2789729"/>
            <a:ext cx="13484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| $155.75  SGD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EF8F92-5EB3-41FC-87C7-082D0D4E95CE}"/>
              </a:ext>
            </a:extLst>
          </p:cNvPr>
          <p:cNvSpPr txBox="1"/>
          <p:nvPr/>
        </p:nvSpPr>
        <p:spPr>
          <a:xfrm>
            <a:off x="4441954" y="4424548"/>
            <a:ext cx="241075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Seasonal Kit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Isotonix®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OPC-3 ( 90 Serving)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Curcumin Extreme (30 Servings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8E84EC-DA2D-42EA-A3B1-520B76C5EAFB}"/>
              </a:ext>
            </a:extLst>
          </p:cNvPr>
          <p:cNvSpPr txBox="1"/>
          <p:nvPr/>
        </p:nvSpPr>
        <p:spPr>
          <a:xfrm>
            <a:off x="4484908" y="4993935"/>
            <a:ext cx="13484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| $190.75  SGD</a:t>
            </a:r>
          </a:p>
        </p:txBody>
      </p:sp>
      <p:pic>
        <p:nvPicPr>
          <p:cNvPr id="23" name="Picture 22" descr="A picture containing food, lotion&#10;&#10;Description automatically generated">
            <a:extLst>
              <a:ext uri="{FF2B5EF4-FFF2-40B4-BE49-F238E27FC236}">
                <a16:creationId xmlns:a16="http://schemas.microsoft.com/office/drawing/2014/main" id="{98D7BA32-04DD-4D04-B074-052212896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535" y="3786271"/>
            <a:ext cx="354015" cy="640398"/>
          </a:xfrm>
          <a:prstGeom prst="rect">
            <a:avLst/>
          </a:prstGeom>
        </p:spPr>
      </p:pic>
      <p:pic>
        <p:nvPicPr>
          <p:cNvPr id="40" name="Picture 39" descr="A picture containing sitting, table, lotion, white&#10;&#10;Description automatically generated">
            <a:extLst>
              <a:ext uri="{FF2B5EF4-FFF2-40B4-BE49-F238E27FC236}">
                <a16:creationId xmlns:a16="http://schemas.microsoft.com/office/drawing/2014/main" id="{8F720DA7-1607-4A2F-A436-C7DEB5B546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67" b="90000" l="10000" r="90000">
                        <a14:foregroundMark x1="39667" y1="9667" x2="56333" y2="9667"/>
                        <a14:foregroundMark x1="64000" y1="5667" x2="38000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48" y="990031"/>
            <a:ext cx="1123913" cy="1123913"/>
          </a:xfrm>
          <a:prstGeom prst="rect">
            <a:avLst/>
          </a:prstGeom>
        </p:spPr>
      </p:pic>
      <p:pic>
        <p:nvPicPr>
          <p:cNvPr id="6" name="Picture 5" descr="A close up of a bottle&#10;&#10;Description automatically generated">
            <a:extLst>
              <a:ext uri="{FF2B5EF4-FFF2-40B4-BE49-F238E27FC236}">
                <a16:creationId xmlns:a16="http://schemas.microsoft.com/office/drawing/2014/main" id="{9BBB5018-288E-4B33-BDD4-1714D43EFD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596" y="890859"/>
            <a:ext cx="745179" cy="1101875"/>
          </a:xfrm>
          <a:prstGeom prst="rect">
            <a:avLst/>
          </a:prstGeom>
        </p:spPr>
      </p:pic>
      <p:pic>
        <p:nvPicPr>
          <p:cNvPr id="10" name="Picture 9" descr="A close up of a bottle&#10;&#10;Description automatically generated">
            <a:extLst>
              <a:ext uri="{FF2B5EF4-FFF2-40B4-BE49-F238E27FC236}">
                <a16:creationId xmlns:a16="http://schemas.microsoft.com/office/drawing/2014/main" id="{BD9DCECC-A989-4B2B-B8B2-35E6AFFB2C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000" b="90000" l="10000" r="90000">
                        <a14:foregroundMark x1="39500" y1="9750" x2="54750" y2="10500"/>
                        <a14:foregroundMark x1="59750" y1="10500" x2="56250" y2="33000"/>
                        <a14:foregroundMark x1="65750" y1="27250" x2="65750" y2="27250"/>
                        <a14:foregroundMark x1="62000" y1="9000" x2="62000" y2="9000"/>
                        <a14:foregroundMark x1="70500" y1="29750" x2="70500" y2="29750"/>
                        <a14:foregroundMark x1="66500" y1="82250" x2="66500" y2="82250"/>
                        <a14:foregroundMark x1="65000" y1="8000" x2="65000" y2="8000"/>
                        <a14:foregroundMark x1="65500" y1="9750" x2="66000" y2="17250"/>
                        <a14:foregroundMark x1="66500" y1="79750" x2="66500" y2="79750"/>
                        <a14:foregroundMark x1="70500" y1="79750" x2="70500" y2="79750"/>
                        <a14:foregroundMark x1="66750" y1="9500" x2="66750" y2="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50" y="1046725"/>
            <a:ext cx="996338" cy="919975"/>
          </a:xfrm>
          <a:prstGeom prst="rect">
            <a:avLst/>
          </a:prstGeom>
        </p:spPr>
      </p:pic>
      <p:pic>
        <p:nvPicPr>
          <p:cNvPr id="14" name="Picture 13" descr="A picture containing toiletry, lotion&#10;&#10;Description automatically generated">
            <a:extLst>
              <a:ext uri="{FF2B5EF4-FFF2-40B4-BE49-F238E27FC236}">
                <a16:creationId xmlns:a16="http://schemas.microsoft.com/office/drawing/2014/main" id="{ECE4E34E-9ED0-4E89-827C-72FF078F86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250" b="90000" l="10000" r="90000">
                        <a14:foregroundMark x1="46500" y1="7500" x2="55750" y2="7250"/>
                        <a14:foregroundMark x1="63250" y1="40750" x2="69750" y2="52250"/>
                        <a14:foregroundMark x1="69750" y1="52250" x2="70250" y2="5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261" y="492613"/>
            <a:ext cx="1570949" cy="16974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E7A4A5E-C572-4F5D-A15C-0191368977E1}"/>
              </a:ext>
            </a:extLst>
          </p:cNvPr>
          <p:cNvSpPr txBox="1"/>
          <p:nvPr/>
        </p:nvSpPr>
        <p:spPr>
          <a:xfrm>
            <a:off x="718596" y="4394708"/>
            <a:ext cx="239066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Stress Kit Contains: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Isotonix®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OPC-3 ( 90 Serving)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Isotonix®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 Complex ( 90 Serving)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6B069-7EDA-4850-BC78-4E1356E2C0AE}"/>
              </a:ext>
            </a:extLst>
          </p:cNvPr>
          <p:cNvSpPr txBox="1"/>
          <p:nvPr/>
        </p:nvSpPr>
        <p:spPr>
          <a:xfrm>
            <a:off x="718596" y="4948601"/>
            <a:ext cx="13179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| $196.00 SGD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318C24-EDF6-4728-8C9F-EA77939E56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400" b="96200" l="897" r="97758">
                        <a14:foregroundMark x1="25561" y1="3800" x2="52018" y2="6800"/>
                        <a14:foregroundMark x1="52018" y1="6800" x2="62332" y2="6600"/>
                        <a14:foregroundMark x1="20628" y1="94400" x2="52018" y2="96200"/>
                        <a14:foregroundMark x1="52018" y1="96200" x2="65471" y2="96200"/>
                        <a14:foregroundMark x1="35426" y1="3400" x2="74439" y2="2400"/>
                        <a14:foregroundMark x1="90583" y1="47400" x2="97758" y2="51600"/>
                        <a14:foregroundMark x1="31390" y1="80600" x2="59641" y2="80600"/>
                        <a14:foregroundMark x1="59641" y1="80600" x2="62332" y2="80000"/>
                        <a14:foregroundMark x1="6278" y1="92800" x2="897" y2="9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24" y="3214425"/>
            <a:ext cx="517023" cy="115752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C899A09-A637-42CD-B5E5-9EB888E47DF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000" b="90000" l="10000" r="90000">
                        <a14:foregroundMark x1="46750" y1="7000" x2="54250" y2="8500"/>
                        <a14:foregroundMark x1="63250" y1="42750" x2="69000" y2="49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77" y="3125667"/>
            <a:ext cx="1421004" cy="142100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E944C83-4F34-4EF8-AD3D-A0932B0111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400" b="96200" l="897" r="97758">
                        <a14:foregroundMark x1="25561" y1="3800" x2="52018" y2="6800"/>
                        <a14:foregroundMark x1="52018" y1="6800" x2="62332" y2="6600"/>
                        <a14:foregroundMark x1="20628" y1="94400" x2="52018" y2="96200"/>
                        <a14:foregroundMark x1="52018" y1="96200" x2="65471" y2="96200"/>
                        <a14:foregroundMark x1="35426" y1="3400" x2="74439" y2="2400"/>
                        <a14:foregroundMark x1="90583" y1="47400" x2="97758" y2="51600"/>
                        <a14:foregroundMark x1="31390" y1="80600" x2="59641" y2="80600"/>
                        <a14:foregroundMark x1="59641" y1="80600" x2="62332" y2="80000"/>
                        <a14:foregroundMark x1="6278" y1="92800" x2="897" y2="9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186" y="3259808"/>
            <a:ext cx="580514" cy="1167191"/>
          </a:xfrm>
          <a:prstGeom prst="rect">
            <a:avLst/>
          </a:prstGeom>
        </p:spPr>
      </p:pic>
      <p:pic>
        <p:nvPicPr>
          <p:cNvPr id="7" name="Picture 6" descr="A picture containing toiletry, lotion, sitting, table&#10;&#10;Description automatically generated">
            <a:extLst>
              <a:ext uri="{FF2B5EF4-FFF2-40B4-BE49-F238E27FC236}">
                <a16:creationId xmlns:a16="http://schemas.microsoft.com/office/drawing/2014/main" id="{EAD50D7D-A716-49D2-B781-A42AF88CB43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00" b="97400" l="4036" r="97758">
                        <a14:foregroundMark x1="28700" y1="6800" x2="55157" y2="800"/>
                        <a14:foregroundMark x1="35874" y1="75400" x2="43946" y2="95800"/>
                        <a14:foregroundMark x1="38565" y1="50400" x2="45740" y2="91400"/>
                        <a14:foregroundMark x1="12108" y1="52400" x2="21076" y2="93000"/>
                        <a14:foregroundMark x1="80717" y1="47800" x2="88789" y2="91000"/>
                        <a14:foregroundMark x1="17489" y1="77400" x2="16592" y2="84000"/>
                        <a14:foregroundMark x1="7623" y1="55200" x2="13901" y2="86400"/>
                        <a14:foregroundMark x1="11211" y1="90600" x2="11211" y2="90600"/>
                        <a14:foregroundMark x1="91031" y1="57800" x2="98206" y2="93400"/>
                        <a14:foregroundMark x1="98206" y1="93400" x2="94619" y2="97400"/>
                        <a14:foregroundMark x1="13004" y1="90600" x2="4036" y2="76600"/>
                        <a14:foregroundMark x1="17489" y1="81000" x2="25112" y2="93800"/>
                        <a14:foregroundMark x1="13004" y1="95000" x2="72646" y2="94600"/>
                        <a14:foregroundMark x1="14798" y1="88000" x2="25112" y2="74600"/>
                        <a14:foregroundMark x1="10314" y1="54000" x2="14798" y2="88400"/>
                        <a14:foregroundMark x1="14798" y1="88400" x2="13901" y2="8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575" y="557109"/>
            <a:ext cx="663005" cy="142042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3CB9701-30A0-43A9-9470-2C92496F9D3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02993" y="3295169"/>
            <a:ext cx="3505200" cy="1845749"/>
          </a:xfrm>
          <a:prstGeom prst="rect">
            <a:avLst/>
          </a:prstGeom>
        </p:spPr>
      </p:pic>
      <p:sp>
        <p:nvSpPr>
          <p:cNvPr id="46" name="Star: 7 Points 45">
            <a:extLst>
              <a:ext uri="{FF2B5EF4-FFF2-40B4-BE49-F238E27FC236}">
                <a16:creationId xmlns:a16="http://schemas.microsoft.com/office/drawing/2014/main" id="{D25A83B1-08D6-4331-8209-CC65E0E10BA1}"/>
              </a:ext>
            </a:extLst>
          </p:cNvPr>
          <p:cNvSpPr/>
          <p:nvPr/>
        </p:nvSpPr>
        <p:spPr>
          <a:xfrm>
            <a:off x="10105477" y="3511811"/>
            <a:ext cx="1502716" cy="1057065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RM1618</a:t>
            </a:r>
          </a:p>
        </p:txBody>
      </p:sp>
    </p:spTree>
    <p:extLst>
      <p:ext uri="{BB962C8B-B14F-4D97-AF65-F5344CB8AC3E}">
        <p14:creationId xmlns:p14="http://schemas.microsoft.com/office/powerpoint/2010/main" val="128769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bottle&#10;&#10;Description automatically generated">
            <a:extLst>
              <a:ext uri="{FF2B5EF4-FFF2-40B4-BE49-F238E27FC236}">
                <a16:creationId xmlns:a16="http://schemas.microsoft.com/office/drawing/2014/main" id="{2E732538-E09C-4506-BCD3-9844F6EE5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50" y="756473"/>
            <a:ext cx="2324662" cy="13964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17E255-BF30-4075-8BAC-51A47B3E6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08" y="-125149"/>
            <a:ext cx="3438806" cy="805375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KIT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0CD3F7-15D7-490D-9FE8-B1D5CC1E96BF}"/>
              </a:ext>
            </a:extLst>
          </p:cNvPr>
          <p:cNvSpPr txBox="1">
            <a:spLocks/>
          </p:cNvSpPr>
          <p:nvPr/>
        </p:nvSpPr>
        <p:spPr>
          <a:xfrm>
            <a:off x="4386445" y="-125149"/>
            <a:ext cx="2099914" cy="9199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YOU?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42B0B9-0FF8-4031-8683-1CA10BF82C9D}"/>
              </a:ext>
            </a:extLst>
          </p:cNvPr>
          <p:cNvSpPr txBox="1">
            <a:spLocks/>
          </p:cNvSpPr>
          <p:nvPr/>
        </p:nvSpPr>
        <p:spPr>
          <a:xfrm>
            <a:off x="3157348" y="299744"/>
            <a:ext cx="2001783" cy="2984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IS RIGHT FOR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543445-7CE3-4328-A024-6E466A0CC671}"/>
              </a:ext>
            </a:extLst>
          </p:cNvPr>
          <p:cNvSpPr txBox="1"/>
          <p:nvPr/>
        </p:nvSpPr>
        <p:spPr>
          <a:xfrm>
            <a:off x="338224" y="1919557"/>
            <a:ext cx="2501006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Daily Essential Kit 90 Servings Contains: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Isotonix® Multivitamin 300 g bottle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Isotonix Activated B-Complex 300 g bottle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Isotonix OPC-3 300 g bottle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Isotonix Calcium Plus 300 g bottle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B46C70-1130-4782-B693-E2AB919E40FD}"/>
              </a:ext>
            </a:extLst>
          </p:cNvPr>
          <p:cNvSpPr txBox="1"/>
          <p:nvPr/>
        </p:nvSpPr>
        <p:spPr>
          <a:xfrm>
            <a:off x="388798" y="2722925"/>
            <a:ext cx="13179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| $285.25 SGD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0DF0B15-321F-47DB-8CDF-4701ED2D8D82}"/>
              </a:ext>
            </a:extLst>
          </p:cNvPr>
          <p:cNvSpPr txBox="1"/>
          <p:nvPr/>
        </p:nvSpPr>
        <p:spPr>
          <a:xfrm>
            <a:off x="891946" y="5411099"/>
            <a:ext cx="9781086" cy="1123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Credit Card Option: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Name: ________________________________________________Email: _________________________________ Phone: __________________________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Address:___________________________________________________________City: _____________________________  State: ___  Zip :____________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Credit Card #: _________________________________________________Exp Date:______________  CVV: _________________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B244D4-681D-4C31-B409-628D48B5B672}"/>
              </a:ext>
            </a:extLst>
          </p:cNvPr>
          <p:cNvSpPr txBox="1"/>
          <p:nvPr/>
        </p:nvSpPr>
        <p:spPr>
          <a:xfrm>
            <a:off x="1231156" y="6559938"/>
            <a:ext cx="91232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*These statements have not been evaluated by the Food and Drug Administration. These products are not intended to diagnose, treat, cure or prevent any disease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341C96-7516-43EA-8F7F-5B91E58E8501}"/>
              </a:ext>
            </a:extLst>
          </p:cNvPr>
          <p:cNvGrpSpPr/>
          <p:nvPr/>
        </p:nvGrpSpPr>
        <p:grpSpPr>
          <a:xfrm>
            <a:off x="3891241" y="606638"/>
            <a:ext cx="3693065" cy="2359082"/>
            <a:chOff x="8041329" y="540093"/>
            <a:chExt cx="3693065" cy="2585574"/>
          </a:xfrm>
        </p:grpSpPr>
        <p:pic>
          <p:nvPicPr>
            <p:cNvPr id="20" name="Picture 19" descr="A close up of a device&#10;&#10;Description automatically generated">
              <a:extLst>
                <a:ext uri="{FF2B5EF4-FFF2-40B4-BE49-F238E27FC236}">
                  <a16:creationId xmlns:a16="http://schemas.microsoft.com/office/drawing/2014/main" id="{B4CED325-D2C3-4DD1-91EF-40EA619E4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1275" y="540093"/>
              <a:ext cx="1479189" cy="161672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457BED5-184A-4D20-8D4D-A1402BE81CB4}"/>
                </a:ext>
              </a:extLst>
            </p:cNvPr>
            <p:cNvSpPr txBox="1"/>
            <p:nvPr/>
          </p:nvSpPr>
          <p:spPr>
            <a:xfrm>
              <a:off x="8041329" y="2070973"/>
              <a:ext cx="3693065" cy="869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Isotonix Daily Essential Packets: 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Single Box (30 packets) 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Isotonix OPC-3® 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Isotonix® Multivitamin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Isotonix® Activated B-Complex 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Isotonix® Calcium Plus 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DA0368C-8CBA-4357-A455-CC617AC31AFE}"/>
                </a:ext>
              </a:extLst>
            </p:cNvPr>
            <p:cNvSpPr txBox="1"/>
            <p:nvPr/>
          </p:nvSpPr>
          <p:spPr>
            <a:xfrm>
              <a:off x="8085514" y="2871751"/>
              <a:ext cx="105189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COST | $115.50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B83AC24-5DFE-47FB-B999-8B0D08FABBD2}"/>
                </a:ext>
              </a:extLst>
            </p:cNvPr>
            <p:cNvSpPr txBox="1"/>
            <p:nvPr/>
          </p:nvSpPr>
          <p:spPr>
            <a:xfrm>
              <a:off x="9887861" y="919565"/>
              <a:ext cx="11833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Convenient On-The-Go Packets with Four Essential customer favorites</a:t>
              </a: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223F8E1-E9A3-4CDB-8280-2F69FB1A10B7}"/>
              </a:ext>
            </a:extLst>
          </p:cNvPr>
          <p:cNvCxnSpPr/>
          <p:nvPr/>
        </p:nvCxnSpPr>
        <p:spPr>
          <a:xfrm>
            <a:off x="3496314" y="1047638"/>
            <a:ext cx="0" cy="37685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6DBE5A3-DD64-4467-A546-57E3324D40D3}"/>
              </a:ext>
            </a:extLst>
          </p:cNvPr>
          <p:cNvCxnSpPr/>
          <p:nvPr/>
        </p:nvCxnSpPr>
        <p:spPr>
          <a:xfrm>
            <a:off x="7470294" y="915463"/>
            <a:ext cx="0" cy="37685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099E528-165E-4AD6-9F77-A4147B87B2A5}"/>
              </a:ext>
            </a:extLst>
          </p:cNvPr>
          <p:cNvCxnSpPr/>
          <p:nvPr/>
        </p:nvCxnSpPr>
        <p:spPr>
          <a:xfrm>
            <a:off x="461554" y="2999721"/>
            <a:ext cx="10211478" cy="195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B25A8C29-2871-4929-ABD3-D3FAED1D1AC0}"/>
              </a:ext>
            </a:extLst>
          </p:cNvPr>
          <p:cNvGrpSpPr/>
          <p:nvPr/>
        </p:nvGrpSpPr>
        <p:grpSpPr>
          <a:xfrm>
            <a:off x="7871703" y="624701"/>
            <a:ext cx="3482049" cy="2306602"/>
            <a:chOff x="7871703" y="624701"/>
            <a:chExt cx="3482049" cy="230660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7A4A5E-C572-4F5D-A15C-0191368977E1}"/>
                </a:ext>
              </a:extLst>
            </p:cNvPr>
            <p:cNvSpPr txBox="1"/>
            <p:nvPr/>
          </p:nvSpPr>
          <p:spPr>
            <a:xfrm>
              <a:off x="7871703" y="1923037"/>
              <a:ext cx="3482049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Digestive Kit Contains: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Ultimate Aloe Juice® Strawberry Kiwi Flavor 32 oz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Isotonix Digestive Enzymes with Probiotics 300mg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26B069-7EDA-4850-BC78-4E1356E2C0AE}"/>
                </a:ext>
              </a:extLst>
            </p:cNvPr>
            <p:cNvSpPr txBox="1"/>
            <p:nvPr/>
          </p:nvSpPr>
          <p:spPr>
            <a:xfrm>
              <a:off x="7977035" y="2677387"/>
              <a:ext cx="124906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COST </a:t>
              </a: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| $99.75 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SGD</a:t>
              </a:r>
            </a:p>
          </p:txBody>
        </p:sp>
        <p:pic>
          <p:nvPicPr>
            <p:cNvPr id="11" name="Picture 10" descr="A close up of a bottle&#10;&#10;Description automatically generated">
              <a:extLst>
                <a:ext uri="{FF2B5EF4-FFF2-40B4-BE49-F238E27FC236}">
                  <a16:creationId xmlns:a16="http://schemas.microsoft.com/office/drawing/2014/main" id="{15857F1A-D60C-4194-991D-F66A0D488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7035" y="638742"/>
              <a:ext cx="495930" cy="1230268"/>
            </a:xfrm>
            <a:prstGeom prst="rect">
              <a:avLst/>
            </a:prstGeom>
          </p:spPr>
        </p:pic>
        <p:pic>
          <p:nvPicPr>
            <p:cNvPr id="47" name="Picture 46" descr="A picture containing toiletry&#10;&#10;Description automatically generated">
              <a:extLst>
                <a:ext uri="{FF2B5EF4-FFF2-40B4-BE49-F238E27FC236}">
                  <a16:creationId xmlns:a16="http://schemas.microsoft.com/office/drawing/2014/main" id="{BB080988-38E5-4B39-BB6B-DCADD88D0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5882">
                          <a14:foregroundMark x1="30000" y1="17400" x2="33529" y2="47600"/>
                          <a14:foregroundMark x1="35294" y1="77600" x2="64706" y2="78000"/>
                          <a14:foregroundMark x1="50000" y1="77200" x2="75294" y2="77200"/>
                          <a14:foregroundMark x1="67647" y1="42400" x2="62353" y2="66200"/>
                          <a14:foregroundMark x1="16471" y1="75800" x2="36471" y2="76800"/>
                          <a14:foregroundMark x1="12353" y1="74800" x2="12353" y2="74800"/>
                          <a14:foregroundMark x1="91765" y1="75800" x2="91765" y2="75800"/>
                          <a14:foregroundMark x1="65882" y1="77200" x2="65882" y2="77200"/>
                          <a14:foregroundMark x1="75882" y1="76800" x2="75882" y2="76800"/>
                          <a14:foregroundMark x1="63529" y1="79400" x2="90588" y2="76200"/>
                          <a14:foregroundMark x1="66471" y1="76200" x2="83529" y2="76200"/>
                          <a14:foregroundMark x1="79412" y1="77200" x2="95882" y2="77600"/>
                          <a14:foregroundMark x1="78235" y1="76200" x2="51176" y2="76200"/>
                          <a14:foregroundMark x1="77059" y1="75800" x2="58235" y2="7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7428" y="624701"/>
              <a:ext cx="492788" cy="1686390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CDE2E65-9C67-48CA-925D-52FFBBEA6B44}"/>
              </a:ext>
            </a:extLst>
          </p:cNvPr>
          <p:cNvSpPr txBox="1"/>
          <p:nvPr/>
        </p:nvSpPr>
        <p:spPr>
          <a:xfrm>
            <a:off x="4163291" y="5027284"/>
            <a:ext cx="10102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| $251.25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77EE54A-59FB-4E6F-9FDD-CE851B55A90B}"/>
              </a:ext>
            </a:extLst>
          </p:cNvPr>
          <p:cNvSpPr txBox="1"/>
          <p:nvPr/>
        </p:nvSpPr>
        <p:spPr>
          <a:xfrm>
            <a:off x="4163291" y="4358085"/>
            <a:ext cx="275782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Join Health Contains: </a:t>
            </a:r>
          </a:p>
          <a:p>
            <a:pPr lvl="0"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Isotonix Prime Joint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Heart Health Omega 3 ( 120 counts)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en-US" sz="1000" dirty="0"/>
              <a:t>Curcumin Extreme (30 Servings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914ED3D-E235-4087-B6D4-007A40364C6C}"/>
              </a:ext>
            </a:extLst>
          </p:cNvPr>
          <p:cNvSpPr txBox="1"/>
          <p:nvPr/>
        </p:nvSpPr>
        <p:spPr>
          <a:xfrm>
            <a:off x="445599" y="4426539"/>
            <a:ext cx="2638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Optimal Wellness Kitt Contains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lvl="0">
              <a:defRPr/>
            </a:pPr>
            <a:r>
              <a:rPr lang="fi-FI" sz="1000" dirty="0">
                <a:solidFill>
                  <a:prstClr val="black"/>
                </a:solidFill>
              </a:rPr>
              <a:t>1 Isotonix® Multivitamin 300 g bottle</a:t>
            </a: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1 Isotonix Activated B-Complex 300 g bottle</a:t>
            </a: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Omega 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464E44-B533-4A89-8BF5-7B20163608F0}"/>
              </a:ext>
            </a:extLst>
          </p:cNvPr>
          <p:cNvSpPr txBox="1"/>
          <p:nvPr/>
        </p:nvSpPr>
        <p:spPr>
          <a:xfrm>
            <a:off x="489887" y="5047626"/>
            <a:ext cx="10518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| </a:t>
            </a:r>
            <a:r>
              <a:rPr lang="en-US" sz="1050" b="1">
                <a:solidFill>
                  <a:prstClr val="black"/>
                </a:solidFill>
                <a:latin typeface="Calibri" panose="020F0502020204030204"/>
              </a:rPr>
              <a:t>$225.25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41C9600-C739-4AD8-A19E-F0B38B6D2E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5802" y="3177013"/>
            <a:ext cx="2695575" cy="1850271"/>
          </a:xfrm>
          <a:prstGeom prst="rect">
            <a:avLst/>
          </a:prstGeom>
        </p:spPr>
      </p:pic>
      <p:sp>
        <p:nvSpPr>
          <p:cNvPr id="44" name="Star: 7 Points 43">
            <a:extLst>
              <a:ext uri="{FF2B5EF4-FFF2-40B4-BE49-F238E27FC236}">
                <a16:creationId xmlns:a16="http://schemas.microsoft.com/office/drawing/2014/main" id="{56263EB5-B36B-40E2-B38B-236834F8125B}"/>
              </a:ext>
            </a:extLst>
          </p:cNvPr>
          <p:cNvSpPr/>
          <p:nvPr/>
        </p:nvSpPr>
        <p:spPr>
          <a:xfrm>
            <a:off x="9441614" y="3868380"/>
            <a:ext cx="1453479" cy="1175084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$575 SGD</a:t>
            </a:r>
          </a:p>
        </p:txBody>
      </p:sp>
      <p:pic>
        <p:nvPicPr>
          <p:cNvPr id="12" name="Picture 11" descr="A close up of a bottle&#10;&#10;Description automatically generated">
            <a:extLst>
              <a:ext uri="{FF2B5EF4-FFF2-40B4-BE49-F238E27FC236}">
                <a16:creationId xmlns:a16="http://schemas.microsoft.com/office/drawing/2014/main" id="{92D2AD46-9C09-4FBD-BA90-89FC174861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50" b="90000" l="5250" r="97750">
                        <a14:foregroundMark x1="17250" y1="47250" x2="12416" y2="83728"/>
                        <a14:foregroundMark x1="35000" y1="82250" x2="50500" y2="83000"/>
                        <a14:foregroundMark x1="43500" y1="16500" x2="38500" y2="48000"/>
                        <a14:foregroundMark x1="7750" y1="51750" x2="8250" y2="62250"/>
                        <a14:foregroundMark x1="9500" y1="65000" x2="9500" y2="72750"/>
                        <a14:foregroundMark x1="5250" y1="64500" x2="7000" y2="76000"/>
                        <a14:foregroundMark x1="18159" y1="87250" x2="22750" y2="87250"/>
                        <a14:foregroundMark x1="48750" y1="13250" x2="46250" y2="58500"/>
                        <a14:foregroundMark x1="24000" y1="72750" x2="24000" y2="83000"/>
                        <a14:foregroundMark x1="37750" y1="86500" x2="51250" y2="86500"/>
                        <a14:foregroundMark x1="51250" y1="86500" x2="55000" y2="85750"/>
                        <a14:foregroundMark x1="31250" y1="84500" x2="37250" y2="84250"/>
                        <a14:foregroundMark x1="77500" y1="32250" x2="89250" y2="73000"/>
                        <a14:foregroundMark x1="89250" y1="73000" x2="89500" y2="84250"/>
                        <a14:foregroundMark x1="63500" y1="86500" x2="81250" y2="87000"/>
                        <a14:foregroundMark x1="81250" y1="87000" x2="87750" y2="86500"/>
                        <a14:foregroundMark x1="70500" y1="27000" x2="71000" y2="35000"/>
                        <a14:foregroundMark x1="84500" y1="32250" x2="78750" y2="63750"/>
                        <a14:foregroundMark x1="78750" y1="63750" x2="79750" y2="69750"/>
                        <a14:foregroundMark x1="90029" y1="62527" x2="89000" y2="68000"/>
                        <a14:foregroundMark x1="94500" y1="38750" x2="94004" y2="41390"/>
                        <a14:foregroundMark x1="89000" y1="68000" x2="89843" y2="70951"/>
                        <a14:foregroundMark x1="95536" y1="86696" x2="95372" y2="87229"/>
                        <a14:foregroundMark x1="87750" y1="8250" x2="84500" y2="29000"/>
                        <a14:foregroundMark x1="89914" y1="33977" x2="96250" y2="40500"/>
                        <a14:foregroundMark x1="87750" y1="31750" x2="88104" y2="32115"/>
                        <a14:foregroundMark x1="82500" y1="6250" x2="73250" y2="14750"/>
                        <a14:foregroundMark x1="73250" y1="14750" x2="73500" y2="22500"/>
                        <a14:foregroundMark x1="88750" y1="39250" x2="89000" y2="68000"/>
                        <a14:foregroundMark x1="94750" y1="39750" x2="92500" y2="68000"/>
                        <a14:foregroundMark x1="91750" y1="86250" x2="91250" y2="83250"/>
                        <a14:foregroundMark x1="95000" y1="81500" x2="95000" y2="81500"/>
                        <a14:foregroundMark x1="95250" y1="82000" x2="95250" y2="83750"/>
                        <a14:backgroundMark x1="98000" y1="24250" x2="96250" y2="35000"/>
                        <a14:backgroundMark x1="98066" y1="83750" x2="98000" y2="86750"/>
                        <a14:backgroundMark x1="98116" y1="81500" x2="98105" y2="82000"/>
                        <a14:backgroundMark x1="98404" y1="68469" x2="98116" y2="81500"/>
                        <a14:backgroundMark x1="94750" y1="87750" x2="97250" y2="90000"/>
                        <a14:backgroundMark x1="8750" y1="89250" x2="16500" y2="89750"/>
                        <a14:backgroundMark x1="25500" y1="55250" x2="25500" y2="55250"/>
                        <a14:backgroundMark x1="25500" y1="54750" x2="25250" y2="5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174" y="3117357"/>
            <a:ext cx="1762800" cy="1418662"/>
          </a:xfrm>
          <a:prstGeom prst="rect">
            <a:avLst/>
          </a:prstGeom>
        </p:spPr>
      </p:pic>
      <p:pic>
        <p:nvPicPr>
          <p:cNvPr id="18" name="Picture 17" descr="A close up of a bottle&#10;&#10;Description automatically generated">
            <a:extLst>
              <a:ext uri="{FF2B5EF4-FFF2-40B4-BE49-F238E27FC236}">
                <a16:creationId xmlns:a16="http://schemas.microsoft.com/office/drawing/2014/main" id="{301F4E02-3108-4F1C-8C00-B41939487A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0" b="90000" l="5500" r="98500">
                        <a14:foregroundMark x1="46750" y1="23750" x2="53000" y2="73000"/>
                        <a14:foregroundMark x1="22000" y1="38000" x2="14750" y2="69000"/>
                        <a14:foregroundMark x1="14750" y1="69000" x2="16000" y2="81750"/>
                        <a14:foregroundMark x1="16000" y1="81750" x2="16000" y2="82000"/>
                        <a14:foregroundMark x1="12500" y1="34750" x2="28250" y2="36250"/>
                        <a14:foregroundMark x1="33750" y1="44750" x2="5750" y2="47250"/>
                        <a14:foregroundMark x1="8750" y1="85250" x2="21750" y2="87750"/>
                        <a14:foregroundMark x1="21750" y1="87750" x2="29500" y2="85250"/>
                        <a14:foregroundMark x1="26000" y1="35250" x2="26000" y2="35250"/>
                        <a14:foregroundMark x1="28500" y1="34000" x2="28500" y2="34000"/>
                        <a14:foregroundMark x1="35000" y1="42750" x2="34750" y2="42750"/>
                        <a14:foregroundMark x1="42750" y1="87000" x2="58750" y2="85000"/>
                        <a14:foregroundMark x1="46000" y1="19500" x2="57500" y2="19000"/>
                        <a14:foregroundMark x1="62000" y1="49000" x2="65000" y2="57500"/>
                        <a14:foregroundMark x1="61750" y1="86750" x2="65000" y2="85500"/>
                        <a14:foregroundMark x1="75500" y1="83750" x2="89250" y2="82500"/>
                        <a14:foregroundMark x1="89250" y1="82500" x2="89250" y2="82250"/>
                        <a14:foregroundMark x1="78750" y1="29750" x2="84250" y2="57250"/>
                        <a14:foregroundMark x1="87000" y1="33000" x2="91250" y2="60500"/>
                        <a14:foregroundMark x1="77250" y1="85500" x2="90250" y2="85250"/>
                        <a14:foregroundMark x1="90250" y1="85250" x2="95500" y2="81750"/>
                        <a14:foregroundMark x1="29000" y1="43500" x2="29500" y2="86500"/>
                        <a14:foregroundMark x1="19750" y1="34500" x2="27000" y2="34250"/>
                        <a14:foregroundMark x1="31000" y1="39250" x2="31000" y2="39250"/>
                        <a14:foregroundMark x1="27500" y1="34500" x2="23750" y2="35750"/>
                        <a14:foregroundMark x1="95750" y1="87000" x2="95750" y2="87000"/>
                        <a14:foregroundMark x1="93500" y1="84250" x2="93500" y2="84250"/>
                        <a14:foregroundMark x1="93500" y1="85250" x2="93750" y2="85750"/>
                        <a14:foregroundMark x1="5500" y1="53250" x2="6750" y2="82750"/>
                        <a14:foregroundMark x1="6750" y1="82750" x2="11000" y2="88750"/>
                        <a14:foregroundMark x1="84500" y1="6250" x2="88000" y2="40250"/>
                        <a14:foregroundMark x1="78750" y1="15000" x2="78000" y2="29250"/>
                        <a14:foregroundMark x1="90750" y1="49250" x2="96000" y2="53500"/>
                        <a14:foregroundMark x1="97500" y1="85250" x2="97500" y2="85250"/>
                        <a14:foregroundMark x1="95250" y1="82750" x2="96250" y2="86750"/>
                        <a14:foregroundMark x1="93500" y1="49000" x2="98000" y2="61000"/>
                        <a14:foregroundMark x1="98000" y1="61000" x2="98500" y2="82750"/>
                        <a14:foregroundMark x1="19750" y1="50500" x2="16750" y2="67000"/>
                        <a14:foregroundMark x1="16750" y1="67000" x2="21750" y2="64750"/>
                        <a14:foregroundMark x1="28750" y1="33750" x2="22250" y2="33750"/>
                        <a14:foregroundMark x1="29750" y1="33750" x2="29250" y2="3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71" y="3090529"/>
            <a:ext cx="1405268" cy="140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68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E255-BF30-4075-8BAC-51A47B3E6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08" y="-125149"/>
            <a:ext cx="3438806" cy="805375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KIT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0CD3F7-15D7-490D-9FE8-B1D5CC1E96BF}"/>
              </a:ext>
            </a:extLst>
          </p:cNvPr>
          <p:cNvSpPr txBox="1">
            <a:spLocks/>
          </p:cNvSpPr>
          <p:nvPr/>
        </p:nvSpPr>
        <p:spPr>
          <a:xfrm>
            <a:off x="4390198" y="-83118"/>
            <a:ext cx="2099914" cy="9199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YOU?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42B0B9-0FF8-4031-8683-1CA10BF82C9D}"/>
              </a:ext>
            </a:extLst>
          </p:cNvPr>
          <p:cNvSpPr txBox="1">
            <a:spLocks/>
          </p:cNvSpPr>
          <p:nvPr/>
        </p:nvSpPr>
        <p:spPr>
          <a:xfrm>
            <a:off x="3125694" y="298398"/>
            <a:ext cx="2001783" cy="2984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IS RIGHT FOR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543445-7CE3-4328-A024-6E466A0CC671}"/>
              </a:ext>
            </a:extLst>
          </p:cNvPr>
          <p:cNvSpPr txBox="1"/>
          <p:nvPr/>
        </p:nvSpPr>
        <p:spPr>
          <a:xfrm>
            <a:off x="285224" y="1998744"/>
            <a:ext cx="333704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TLS® 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30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 Jump Start Kit:</a:t>
            </a:r>
            <a:b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NutriClean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Fiber Powder; 1 TLS CORE, Isotonix Daily Essential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Pk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  2 TLS Nutrition Shakes – 1 Vanilla; 1 Chocolate; Challenge Guide; Tracking Sheet; Shaker Bottle and Button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B46C70-1130-4782-B693-E2AB919E40FD}"/>
              </a:ext>
            </a:extLst>
          </p:cNvPr>
          <p:cNvSpPr txBox="1"/>
          <p:nvPr/>
        </p:nvSpPr>
        <p:spPr>
          <a:xfrm>
            <a:off x="329207" y="2876126"/>
            <a:ext cx="13179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| $323.25 SGD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7A4A5E-C572-4F5D-A15C-0191368977E1}"/>
              </a:ext>
            </a:extLst>
          </p:cNvPr>
          <p:cNvSpPr txBox="1"/>
          <p:nvPr/>
        </p:nvSpPr>
        <p:spPr>
          <a:xfrm>
            <a:off x="3862015" y="2141527"/>
            <a:ext cx="297169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Detox Kit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Ultimate Aloe Juice® Strawberry Kiwi Flavor 32 oz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NutriClean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Fiber Powder;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Timeless Oxygen Extreme ((30 Servings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6B069-7EDA-4850-BC78-4E1356E2C0AE}"/>
              </a:ext>
            </a:extLst>
          </p:cNvPr>
          <p:cNvSpPr txBox="1"/>
          <p:nvPr/>
        </p:nvSpPr>
        <p:spPr>
          <a:xfrm>
            <a:off x="3862015" y="2772296"/>
            <a:ext cx="13179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| $170.75 SGD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0DF0B15-321F-47DB-8CDF-4701ED2D8D82}"/>
              </a:ext>
            </a:extLst>
          </p:cNvPr>
          <p:cNvSpPr txBox="1"/>
          <p:nvPr/>
        </p:nvSpPr>
        <p:spPr>
          <a:xfrm>
            <a:off x="891946" y="5411099"/>
            <a:ext cx="9781086" cy="1123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Credit Card Option: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Name: ________________________________________________Email: _________________________________ Phone: __________________________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Address:___________________________________________________________City: _____________________________  State: ___  Zip :____________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Credit Card #: _________________________________________________Exp Date:______________  CVV: _________________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B244D4-681D-4C31-B409-628D48B5B672}"/>
              </a:ext>
            </a:extLst>
          </p:cNvPr>
          <p:cNvSpPr txBox="1"/>
          <p:nvPr/>
        </p:nvSpPr>
        <p:spPr>
          <a:xfrm>
            <a:off x="1231156" y="6559938"/>
            <a:ext cx="91232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*These statements have not been evaluated by the Food and Drug Administration. These products are not intended to diagnose, treat, cure or prevent any disease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75D94B9-4F28-416F-8C15-662EBD58FDCB}"/>
              </a:ext>
            </a:extLst>
          </p:cNvPr>
          <p:cNvCxnSpPr/>
          <p:nvPr/>
        </p:nvCxnSpPr>
        <p:spPr>
          <a:xfrm>
            <a:off x="7231143" y="909954"/>
            <a:ext cx="0" cy="37685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5CED35C-2514-429C-9EBC-CBED5B0E16C4}"/>
              </a:ext>
            </a:extLst>
          </p:cNvPr>
          <p:cNvCxnSpPr/>
          <p:nvPr/>
        </p:nvCxnSpPr>
        <p:spPr>
          <a:xfrm>
            <a:off x="3622339" y="1285034"/>
            <a:ext cx="0" cy="37685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72CC6EB-C381-4403-AAA0-7975327AD8FF}"/>
              </a:ext>
            </a:extLst>
          </p:cNvPr>
          <p:cNvCxnSpPr/>
          <p:nvPr/>
        </p:nvCxnSpPr>
        <p:spPr>
          <a:xfrm>
            <a:off x="461554" y="3125667"/>
            <a:ext cx="10211478" cy="195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A close up of a bottle&#10;&#10;Description automatically generated">
            <a:extLst>
              <a:ext uri="{FF2B5EF4-FFF2-40B4-BE49-F238E27FC236}">
                <a16:creationId xmlns:a16="http://schemas.microsoft.com/office/drawing/2014/main" id="{62D8D728-4682-4964-AFA7-CB0A81E6C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763" y="658052"/>
            <a:ext cx="578659" cy="1435496"/>
          </a:xfrm>
          <a:prstGeom prst="rect">
            <a:avLst/>
          </a:prstGeom>
        </p:spPr>
      </p:pic>
      <p:pic>
        <p:nvPicPr>
          <p:cNvPr id="11" name="Picture 10" descr="A picture containing toiletry&#10;&#10;Description automatically generated">
            <a:extLst>
              <a:ext uri="{FF2B5EF4-FFF2-40B4-BE49-F238E27FC236}">
                <a16:creationId xmlns:a16="http://schemas.microsoft.com/office/drawing/2014/main" id="{4664EE78-CADC-49F8-81DB-28DD1EDDC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6333" y1="14333" x2="27333" y2="2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378" y="1285034"/>
            <a:ext cx="1030627" cy="966538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44E7360A-0D85-4A2D-A6A2-6521A3C2C4C5}"/>
              </a:ext>
            </a:extLst>
          </p:cNvPr>
          <p:cNvSpPr txBox="1"/>
          <p:nvPr/>
        </p:nvSpPr>
        <p:spPr>
          <a:xfrm>
            <a:off x="7758255" y="2216254"/>
            <a:ext cx="2757823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Trim Tea  / Trim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Cofe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 Pick 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Trim Tea Box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3 Trim Café Box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A18CC5E-C7B8-40E8-A58F-F79E8836E613}"/>
              </a:ext>
            </a:extLst>
          </p:cNvPr>
          <p:cNvSpPr txBox="1"/>
          <p:nvPr/>
        </p:nvSpPr>
        <p:spPr>
          <a:xfrm>
            <a:off x="7803046" y="2729483"/>
            <a:ext cx="10518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| $194.25</a:t>
            </a:r>
          </a:p>
        </p:txBody>
      </p:sp>
      <p:pic>
        <p:nvPicPr>
          <p:cNvPr id="51" name="Picture 50" descr="A picture containing food&#10;&#10;Description automatically generated">
            <a:extLst>
              <a:ext uri="{FF2B5EF4-FFF2-40B4-BE49-F238E27FC236}">
                <a16:creationId xmlns:a16="http://schemas.microsoft.com/office/drawing/2014/main" id="{02A3CBB1-F381-4B08-A163-52DF3CB1E0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356" y="984731"/>
            <a:ext cx="1836004" cy="114734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AB3310BD-528E-4D5E-8612-65C1E5E7FF64}"/>
              </a:ext>
            </a:extLst>
          </p:cNvPr>
          <p:cNvSpPr txBox="1"/>
          <p:nvPr/>
        </p:nvSpPr>
        <p:spPr>
          <a:xfrm>
            <a:off x="131915" y="4477156"/>
            <a:ext cx="303056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Fat Burner Kit: ( Pick </a:t>
            </a:r>
            <a:r>
              <a:rPr lang="en-US" sz="1100" b="1">
                <a:solidFill>
                  <a:prstClr val="black"/>
                </a:solidFill>
                <a:latin typeface="Calibri" panose="020F0502020204030204"/>
              </a:rPr>
              <a:t>1 Combo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 And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ThermoChrome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with  Trim Tea/ Trim Café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 And Garcinia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Combogia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with  Trim Tea/ Trim Cafe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A051C8A-1BAB-4251-AF17-DA3CFBCEAD2E}"/>
              </a:ext>
            </a:extLst>
          </p:cNvPr>
          <p:cNvSpPr txBox="1"/>
          <p:nvPr/>
        </p:nvSpPr>
        <p:spPr>
          <a:xfrm>
            <a:off x="148808" y="5002311"/>
            <a:ext cx="10823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| $221.75 </a:t>
            </a:r>
          </a:p>
        </p:txBody>
      </p:sp>
      <p:pic>
        <p:nvPicPr>
          <p:cNvPr id="54" name="Picture 53" descr="A picture containing toiletry, lotion&#10;&#10;Description automatically generated">
            <a:extLst>
              <a:ext uri="{FF2B5EF4-FFF2-40B4-BE49-F238E27FC236}">
                <a16:creationId xmlns:a16="http://schemas.microsoft.com/office/drawing/2014/main" id="{917D2458-F9C8-4879-9003-101E7C2A0C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71" b="89714" l="9714" r="89714">
                        <a14:foregroundMark x1="39429" y1="10286" x2="64000" y2="10286"/>
                        <a14:foregroundMark x1="69143" y1="9714" x2="69143" y2="9714"/>
                        <a14:foregroundMark x1="68000" y1="8571" x2="68000" y2="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7" y="3297421"/>
            <a:ext cx="1092320" cy="1106443"/>
          </a:xfrm>
          <a:prstGeom prst="rect">
            <a:avLst/>
          </a:prstGeom>
        </p:spPr>
      </p:pic>
      <p:pic>
        <p:nvPicPr>
          <p:cNvPr id="55" name="Picture 54" descr="A close up of a jar&#10;&#10;Description automatically generated">
            <a:extLst>
              <a:ext uri="{FF2B5EF4-FFF2-40B4-BE49-F238E27FC236}">
                <a16:creationId xmlns:a16="http://schemas.microsoft.com/office/drawing/2014/main" id="{3B8DFEB3-1A08-4D41-B275-462195E570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00" b="89714" l="9714" r="89714">
                        <a14:foregroundMark x1="42857" y1="8000" x2="61143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491" y="3604943"/>
            <a:ext cx="752558" cy="752558"/>
          </a:xfrm>
          <a:prstGeom prst="rect">
            <a:avLst/>
          </a:prstGeom>
        </p:spPr>
      </p:pic>
      <p:pic>
        <p:nvPicPr>
          <p:cNvPr id="56" name="Picture 55" descr="A picture containing sitting, table, bottle, white&#10;&#10;Description automatically generated">
            <a:extLst>
              <a:ext uri="{FF2B5EF4-FFF2-40B4-BE49-F238E27FC236}">
                <a16:creationId xmlns:a16="http://schemas.microsoft.com/office/drawing/2014/main" id="{46F462EB-E3B3-4DC1-B13F-8FCCC20225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38" y="3156965"/>
            <a:ext cx="1277724" cy="1334955"/>
          </a:xfrm>
          <a:prstGeom prst="rect">
            <a:avLst/>
          </a:prstGeom>
        </p:spPr>
      </p:pic>
      <p:pic>
        <p:nvPicPr>
          <p:cNvPr id="58" name="Picture 57" descr="A picture containing food&#10;&#10;Description automatically generated">
            <a:extLst>
              <a:ext uri="{FF2B5EF4-FFF2-40B4-BE49-F238E27FC236}">
                <a16:creationId xmlns:a16="http://schemas.microsoft.com/office/drawing/2014/main" id="{C55E77AD-3F12-4537-98CE-32F58D6422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1" y="3491904"/>
            <a:ext cx="1034115" cy="801439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1A826ACE-F0E0-4792-87F3-67E70253D52C}"/>
              </a:ext>
            </a:extLst>
          </p:cNvPr>
          <p:cNvGrpSpPr/>
          <p:nvPr/>
        </p:nvGrpSpPr>
        <p:grpSpPr>
          <a:xfrm>
            <a:off x="7587233" y="3278998"/>
            <a:ext cx="3182534" cy="1850271"/>
            <a:chOff x="7888664" y="3327774"/>
            <a:chExt cx="3182534" cy="1924050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B0F0F6DE-F945-46ED-A4AA-2A083B8A2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888664" y="3327774"/>
              <a:ext cx="2695575" cy="1924050"/>
            </a:xfrm>
            <a:prstGeom prst="rect">
              <a:avLst/>
            </a:prstGeom>
          </p:spPr>
        </p:pic>
        <p:sp>
          <p:nvSpPr>
            <p:cNvPr id="64" name="Star: 7 Points 63">
              <a:extLst>
                <a:ext uri="{FF2B5EF4-FFF2-40B4-BE49-F238E27FC236}">
                  <a16:creationId xmlns:a16="http://schemas.microsoft.com/office/drawing/2014/main" id="{6FE57B35-FC98-4E82-ACBA-89D307A9659D}"/>
                </a:ext>
              </a:extLst>
            </p:cNvPr>
            <p:cNvSpPr/>
            <p:nvPr/>
          </p:nvSpPr>
          <p:spPr>
            <a:xfrm>
              <a:off x="9952073" y="3419111"/>
              <a:ext cx="1001150" cy="929323"/>
            </a:xfrm>
            <a:prstGeom prst="star7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2A71808-B394-406D-9970-FFD5A6464BC6}"/>
                </a:ext>
              </a:extLst>
            </p:cNvPr>
            <p:cNvSpPr txBox="1"/>
            <p:nvPr/>
          </p:nvSpPr>
          <p:spPr>
            <a:xfrm>
              <a:off x="10201210" y="3634700"/>
              <a:ext cx="869988" cy="544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$575 SGD</a:t>
              </a:r>
            </a:p>
          </p:txBody>
        </p: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789D89D4-96D1-4C27-B56B-713CC76DB7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000" b="90000" l="10000" r="90000">
                        <a14:foregroundMark x1="46750" y1="7000" x2="54250" y2="8500"/>
                        <a14:foregroundMark x1="63250" y1="42750" x2="69000" y2="49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56" y="3264266"/>
            <a:ext cx="1245864" cy="121471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898BE7F-C634-4BE2-86E7-94E82F46A3A0}"/>
              </a:ext>
            </a:extLst>
          </p:cNvPr>
          <p:cNvSpPr txBox="1"/>
          <p:nvPr/>
        </p:nvSpPr>
        <p:spPr>
          <a:xfrm>
            <a:off x="3816082" y="4363400"/>
            <a:ext cx="341506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Workout  Recovery Kit: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Isotonix®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 Complex ( 90 Serving)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Isotonix®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Bromelain ( 90 Serving)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NutriClean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Fiber Powder;</a:t>
            </a:r>
          </a:p>
        </p:txBody>
      </p:sp>
      <p:pic>
        <p:nvPicPr>
          <p:cNvPr id="7" name="Picture 6" descr="A close up of a bottle&#10;&#10;Description automatically generated">
            <a:extLst>
              <a:ext uri="{FF2B5EF4-FFF2-40B4-BE49-F238E27FC236}">
                <a16:creationId xmlns:a16="http://schemas.microsoft.com/office/drawing/2014/main" id="{6FE86851-3490-4F2A-ADDA-BAF9870850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250" b="90000" l="10000" r="90000">
                        <a14:foregroundMark x1="42750" y1="8250" x2="56500" y2="10500"/>
                        <a14:foregroundMark x1="66383" y1="43036" x2="66500" y2="43750"/>
                        <a14:foregroundMark x1="65284" y1="36361" x2="65479" y2="37549"/>
                        <a14:foregroundMark x1="57000" y1="86750" x2="64500" y2="86750"/>
                        <a14:foregroundMark x1="67250" y1="82500" x2="66000" y2="83000"/>
                        <a14:foregroundMark x1="66000" y1="83500" x2="65750" y2="84000"/>
                        <a14:foregroundMark x1="68000" y1="48500" x2="68000" y2="48250"/>
                        <a14:foregroundMark x1="67750" y1="47250" x2="67000" y2="47250"/>
                        <a14:backgroundMark x1="66250" y1="39000" x2="66250" y2="39000"/>
                        <a14:backgroundMark x1="64500" y1="38750" x2="64500" y2="38750"/>
                        <a14:backgroundMark x1="64500" y1="38750" x2="65750" y2="25500"/>
                        <a14:backgroundMark x1="65750" y1="25500" x2="66000" y2="25000"/>
                        <a14:backgroundMark x1="64750" y1="26500" x2="64750" y2="31750"/>
                        <a14:backgroundMark x1="62500" y1="24250" x2="65250" y2="29750"/>
                        <a14:backgroundMark x1="66500" y1="37500" x2="66750" y2="42750"/>
                        <a14:backgroundMark x1="66750" y1="42250" x2="67000" y2="42750"/>
                        <a14:backgroundMark x1="68750" y1="45250" x2="68750" y2="4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04" y="3251029"/>
            <a:ext cx="1319684" cy="1242972"/>
          </a:xfrm>
          <a:prstGeom prst="rect">
            <a:avLst/>
          </a:prstGeom>
        </p:spPr>
      </p:pic>
      <p:pic>
        <p:nvPicPr>
          <p:cNvPr id="45" name="Picture 44" descr="A picture containing toiletry&#10;&#10;Description automatically generated">
            <a:extLst>
              <a:ext uri="{FF2B5EF4-FFF2-40B4-BE49-F238E27FC236}">
                <a16:creationId xmlns:a16="http://schemas.microsoft.com/office/drawing/2014/main" id="{A13C43FD-5A1B-4B13-8725-1255F6E4C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6333" y1="14333" x2="27333" y2="2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373" y="3559598"/>
            <a:ext cx="881369" cy="881369"/>
          </a:xfrm>
          <a:prstGeom prst="rect">
            <a:avLst/>
          </a:prstGeom>
        </p:spPr>
      </p:pic>
      <p:pic>
        <p:nvPicPr>
          <p:cNvPr id="12" name="Picture 11" descr="A picture containing toiletry, lotion&#10;&#10;Description automatically generated">
            <a:extLst>
              <a:ext uri="{FF2B5EF4-FFF2-40B4-BE49-F238E27FC236}">
                <a16:creationId xmlns:a16="http://schemas.microsoft.com/office/drawing/2014/main" id="{E7E01303-6B94-430A-B618-28C8F3960E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667" b="94333" l="10000" r="90000">
                        <a14:foregroundMark x1="31000" y1="5667" x2="59333" y2="8000"/>
                        <a14:foregroundMark x1="25667" y1="43333" x2="28000" y2="73333"/>
                        <a14:foregroundMark x1="42667" y1="94333" x2="42667" y2="94333"/>
                        <a14:foregroundMark x1="42667" y1="94333" x2="57667" y2="91667"/>
                        <a14:foregroundMark x1="70667" y1="89333" x2="70667" y2="89333"/>
                        <a14:foregroundMark x1="74000" y1="34000" x2="74000" y2="84333"/>
                        <a14:foregroundMark x1="25000" y1="67667" x2="31667" y2="8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89" y="1572938"/>
            <a:ext cx="578670" cy="52808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F923EA0-91C5-4A5C-B0EF-3BF4F309FBFF}"/>
              </a:ext>
            </a:extLst>
          </p:cNvPr>
          <p:cNvSpPr txBox="1"/>
          <p:nvPr/>
        </p:nvSpPr>
        <p:spPr>
          <a:xfrm>
            <a:off x="3815438" y="5002311"/>
            <a:ext cx="13179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| $256.25 SGD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F073206-CC92-4910-AA13-221B6FDCAFDD}"/>
              </a:ext>
            </a:extLst>
          </p:cNvPr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18" y="658053"/>
            <a:ext cx="2916262" cy="1334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0148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892</Words>
  <Application>Microsoft Office PowerPoint</Application>
  <PresentationFormat>Widescreen</PresentationFormat>
  <Paragraphs>112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WHICH KIT</vt:lpstr>
      <vt:lpstr>WHICH KIT</vt:lpstr>
      <vt:lpstr>WHICH KIT</vt:lpstr>
      <vt:lpstr>WHICH KIT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KIT</dc:title>
  <dc:creator>Stephanie Ng</dc:creator>
  <cp:lastModifiedBy>Stephanie Ng</cp:lastModifiedBy>
  <cp:revision>10</cp:revision>
  <dcterms:created xsi:type="dcterms:W3CDTF">2019-08-29T01:51:41Z</dcterms:created>
  <dcterms:modified xsi:type="dcterms:W3CDTF">2020-06-10T22:22:22Z</dcterms:modified>
</cp:coreProperties>
</file>